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48" r:id="rId3"/>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Lst>
  <p:sldSz cy="5143500" cx="9144000"/>
  <p:notesSz cx="6858000" cy="9144000"/>
  <p:embeddedFontLst>
    <p:embeddedFont>
      <p:font typeface="Roboto Slab"/>
      <p:regular r:id="rId43"/>
      <p:bold r:id="rId44"/>
    </p:embeddedFont>
    <p:embeddedFont>
      <p:font typeface="Nunito"/>
      <p:regular r:id="rId45"/>
      <p:bold r:id="rId46"/>
      <p:italic r:id="rId47"/>
      <p:boldItalic r:id="rId48"/>
    </p:embeddedFont>
    <p:embeddedFont>
      <p:font typeface="Merriweather"/>
      <p:regular r:id="rId49"/>
      <p:bold r:id="rId50"/>
      <p:italic r:id="rId51"/>
      <p:boldItalic r:id="rId5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53" roundtripDataSignature="AMtx7mhkNjaCRBZ30Ix4618kQnxRuCS0N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font" Target="fonts/RobotoSlab-bold.fntdata"/><Relationship Id="rId43" Type="http://schemas.openxmlformats.org/officeDocument/2006/relationships/font" Target="fonts/RobotoSlab-regular.fntdata"/><Relationship Id="rId46" Type="http://schemas.openxmlformats.org/officeDocument/2006/relationships/font" Target="fonts/Nunito-bold.fntdata"/><Relationship Id="rId45" Type="http://schemas.openxmlformats.org/officeDocument/2006/relationships/font" Target="fonts/Nunito-regular.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48" Type="http://schemas.openxmlformats.org/officeDocument/2006/relationships/font" Target="fonts/Nunito-boldItalic.fntdata"/><Relationship Id="rId47" Type="http://schemas.openxmlformats.org/officeDocument/2006/relationships/font" Target="fonts/Nunito-italic.fntdata"/><Relationship Id="rId49" Type="http://schemas.openxmlformats.org/officeDocument/2006/relationships/font" Target="fonts/Merriweather-regular.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Merriweather-italic.fntdata"/><Relationship Id="rId50" Type="http://schemas.openxmlformats.org/officeDocument/2006/relationships/font" Target="fonts/Merriweather-bold.fntdata"/><Relationship Id="rId53" Type="http://customschemas.google.com/relationships/presentationmetadata" Target="metadata"/><Relationship Id="rId52" Type="http://schemas.openxmlformats.org/officeDocument/2006/relationships/font" Target="fonts/Merriweather-bold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1pPr>
            <a:lvl2pPr indent="-317500" lvl="1" marL="9144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6pPr>
            <a:lvl7pPr indent="-317500" lvl="6" marL="32004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7pPr>
            <a:lvl8pPr indent="-317500" lvl="7" marL="36576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8pPr>
            <a:lvl9pPr indent="-317500" lvl="8" marL="41148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9" name="Google Shape;129;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2eefc5bfbc8_0_3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9" name="Google Shape;209;g2eefc5bfbc8_0_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2eefc5bfbc8_0_4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9" name="Google Shape;219;g2eefc5bfbc8_0_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2eefc5bfbc8_0_5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9" name="Google Shape;229;g2eefc5bfbc8_0_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2eefc5bfbc8_0_6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8" name="Google Shape;238;g2eefc5bfbc8_0_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2eefc5bfbc8_0_7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8" name="Google Shape;248;g2eefc5bfbc8_0_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2eefc5bfbc8_0_8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8" name="Google Shape;258;g2eefc5bfbc8_0_8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2eefc5bfbc8_0_9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7" name="Google Shape;267;g2eefc5bfbc8_0_9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2eefc5bfbc8_0_10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6" name="Google Shape;276;g2eefc5bfbc8_0_10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2eefc5bfbc8_0_11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5" name="Google Shape;285;g2eefc5bfbc8_0_1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2eefc5bfbc8_0_12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5" name="Google Shape;295;g2eefc5bfbc8_0_1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2e8bcd43e26_0_21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7" name="Google Shape;137;g2e8bcd43e26_0_2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2eefc5bfbc8_0_13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5" name="Google Shape;305;g2eefc5bfbc8_0_1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2e8bcd43e26_1_6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5" name="Google Shape;315;g2e8bcd43e26_1_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2e8bca10f5f_0_109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5" name="Google Shape;325;g2e8bca10f5f_0_109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2e8c98a00c0_0_4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5" name="Google Shape;335;g2e8c98a00c0_0_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2e8c98a00c0_0_5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5" name="Google Shape;345;g2e8c98a00c0_0_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2e8c98a00c0_0_7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5" name="Google Shape;355;g2e8c98a00c0_0_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2e8c98a00c0_0_8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5" name="Google Shape;365;g2e8c98a00c0_0_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2e8c98a00c0_0_9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5" name="Google Shape;375;g2e8c98a00c0_0_9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2e8c98a00c0_0_10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5" name="Google Shape;385;g2e8c98a00c0_0_10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2e8c98a00c0_0_11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5" name="Google Shape;395;g2e8c98a00c0_0_1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2eefc5bfbc8_0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7" name="Google Shape;147;g2eefc5bfbc8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2e8c98a00c0_0_12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5" name="Google Shape;405;g2e8c98a00c0_0_1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g2e8bca10f5f_0_110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5" name="Google Shape;415;g2e8bca10f5f_0_110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2e8c98a00c0_0_13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4" name="Google Shape;424;g2e8c98a00c0_0_1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g2e8bca10f5f_0_113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4" name="Google Shape;434;g2e8bca10f5f_0_11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g2e8bca10f5f_0_111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3" name="Google Shape;443;g2e8bca10f5f_0_11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g2e8bcd43e26_0_6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2" name="Google Shape;452;g2e8bcd43e26_0_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g2e8bcd43e26_1_31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9" name="Google Shape;459;g2e8bcd43e26_1_3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g2e8bcd43e26_1_38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8" name="Google Shape;468;g2e8bcd43e26_1_38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2e8c98a00c0_0_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2e8c98a00c0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2e8c98a00c0_0_1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2e8c98a00c0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2e8c98a00c0_0_1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2e8c98a00c0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2e8bca10f5f_0_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1" name="Google Shape;181;g2e8bca10f5f_0_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2eefc5bfbc8_0_1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0" name="Google Shape;190;g2eefc5bfbc8_0_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2eefc5bfbc8_0_2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9" name="Google Shape;199;g2eefc5bfbc8_0_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bg>
      <p:bgPr>
        <a:blipFill>
          <a:blip r:embed="rId2">
            <a:alphaModFix/>
          </a:blip>
          <a:stretch>
            <a:fillRect/>
          </a:stretch>
        </a:blipFill>
      </p:bgPr>
    </p:bg>
    <p:spTree>
      <p:nvGrpSpPr>
        <p:cNvPr id="9" name="Shape 9"/>
        <p:cNvGrpSpPr/>
        <p:nvPr/>
      </p:nvGrpSpPr>
      <p:grpSpPr>
        <a:xfrm>
          <a:off x="0" y="0"/>
          <a:ext cx="0" cy="0"/>
          <a:chOff x="0" y="0"/>
          <a:chExt cx="0" cy="0"/>
        </a:xfrm>
      </p:grpSpPr>
      <p:sp>
        <p:nvSpPr>
          <p:cNvPr id="10" name="Google Shape;10;p49"/>
          <p:cNvSpPr txBox="1"/>
          <p:nvPr>
            <p:ph type="ctrTitle"/>
          </p:nvPr>
        </p:nvSpPr>
        <p:spPr>
          <a:xfrm>
            <a:off x="1700185" y="1991850"/>
            <a:ext cx="5807400" cy="1159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5800"/>
              <a:buNone/>
              <a:defRPr b="1" sz="5800"/>
            </a:lvl1pPr>
            <a:lvl2pPr lvl="1" algn="l">
              <a:lnSpc>
                <a:spcPct val="100000"/>
              </a:lnSpc>
              <a:spcBef>
                <a:spcPts val="0"/>
              </a:spcBef>
              <a:spcAft>
                <a:spcPts val="0"/>
              </a:spcAft>
              <a:buSzPts val="5800"/>
              <a:buNone/>
              <a:defRPr b="1" sz="5800"/>
            </a:lvl2pPr>
            <a:lvl3pPr lvl="2" algn="l">
              <a:lnSpc>
                <a:spcPct val="100000"/>
              </a:lnSpc>
              <a:spcBef>
                <a:spcPts val="0"/>
              </a:spcBef>
              <a:spcAft>
                <a:spcPts val="0"/>
              </a:spcAft>
              <a:buSzPts val="5800"/>
              <a:buNone/>
              <a:defRPr b="1" sz="5800"/>
            </a:lvl3pPr>
            <a:lvl4pPr lvl="3" algn="l">
              <a:lnSpc>
                <a:spcPct val="100000"/>
              </a:lnSpc>
              <a:spcBef>
                <a:spcPts val="0"/>
              </a:spcBef>
              <a:spcAft>
                <a:spcPts val="0"/>
              </a:spcAft>
              <a:buSzPts val="5800"/>
              <a:buNone/>
              <a:defRPr b="1" sz="5800"/>
            </a:lvl4pPr>
            <a:lvl5pPr lvl="4" algn="l">
              <a:lnSpc>
                <a:spcPct val="100000"/>
              </a:lnSpc>
              <a:spcBef>
                <a:spcPts val="0"/>
              </a:spcBef>
              <a:spcAft>
                <a:spcPts val="0"/>
              </a:spcAft>
              <a:buSzPts val="5800"/>
              <a:buNone/>
              <a:defRPr b="1" sz="5800"/>
            </a:lvl5pPr>
            <a:lvl6pPr lvl="5" algn="l">
              <a:lnSpc>
                <a:spcPct val="100000"/>
              </a:lnSpc>
              <a:spcBef>
                <a:spcPts val="0"/>
              </a:spcBef>
              <a:spcAft>
                <a:spcPts val="0"/>
              </a:spcAft>
              <a:buSzPts val="5800"/>
              <a:buNone/>
              <a:defRPr b="1" sz="5800"/>
            </a:lvl6pPr>
            <a:lvl7pPr lvl="6" algn="l">
              <a:lnSpc>
                <a:spcPct val="100000"/>
              </a:lnSpc>
              <a:spcBef>
                <a:spcPts val="0"/>
              </a:spcBef>
              <a:spcAft>
                <a:spcPts val="0"/>
              </a:spcAft>
              <a:buSzPts val="5800"/>
              <a:buNone/>
              <a:defRPr b="1" sz="5800"/>
            </a:lvl7pPr>
            <a:lvl8pPr lvl="7" algn="l">
              <a:lnSpc>
                <a:spcPct val="100000"/>
              </a:lnSpc>
              <a:spcBef>
                <a:spcPts val="0"/>
              </a:spcBef>
              <a:spcAft>
                <a:spcPts val="0"/>
              </a:spcAft>
              <a:buSzPts val="5800"/>
              <a:buNone/>
              <a:defRPr b="1" sz="5800"/>
            </a:lvl8pPr>
            <a:lvl9pPr lvl="8" algn="l">
              <a:lnSpc>
                <a:spcPct val="100000"/>
              </a:lnSpc>
              <a:spcBef>
                <a:spcPts val="0"/>
              </a:spcBef>
              <a:spcAft>
                <a:spcPts val="0"/>
              </a:spcAft>
              <a:buSzPts val="5800"/>
              <a:buNone/>
              <a:defRPr b="1" sz="5800"/>
            </a:lvl9pPr>
          </a:lstStyle>
          <a:p/>
        </p:txBody>
      </p:sp>
      <p:sp>
        <p:nvSpPr>
          <p:cNvPr id="11" name="Google Shape;11;p49"/>
          <p:cNvSpPr/>
          <p:nvPr/>
        </p:nvSpPr>
        <p:spPr>
          <a:xfrm>
            <a:off x="7337531" y="4630074"/>
            <a:ext cx="96300" cy="96000"/>
          </a:xfrm>
          <a:prstGeom prst="ellipse">
            <a:avLst/>
          </a:pr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 name="Google Shape;12;p49"/>
          <p:cNvSpPr/>
          <p:nvPr/>
        </p:nvSpPr>
        <p:spPr>
          <a:xfrm>
            <a:off x="7790243" y="4182401"/>
            <a:ext cx="96300" cy="96000"/>
          </a:xfrm>
          <a:prstGeom prst="ellipse">
            <a:avLst/>
          </a:pr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 name="Google Shape;13;p49"/>
          <p:cNvSpPr/>
          <p:nvPr/>
        </p:nvSpPr>
        <p:spPr>
          <a:xfrm>
            <a:off x="8893253" y="3333348"/>
            <a:ext cx="57600" cy="57600"/>
          </a:xfrm>
          <a:prstGeom prst="ellipse">
            <a:avLst/>
          </a:pr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 name="Google Shape;14;p49"/>
          <p:cNvSpPr/>
          <p:nvPr/>
        </p:nvSpPr>
        <p:spPr>
          <a:xfrm>
            <a:off x="8771302" y="4923775"/>
            <a:ext cx="96300" cy="96000"/>
          </a:xfrm>
          <a:prstGeom prst="ellipse">
            <a:avLst/>
          </a:pr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 name="Google Shape;15;p49"/>
          <p:cNvSpPr/>
          <p:nvPr/>
        </p:nvSpPr>
        <p:spPr>
          <a:xfrm>
            <a:off x="2386266" y="508134"/>
            <a:ext cx="96300" cy="96000"/>
          </a:xfrm>
          <a:prstGeom prst="ellipse">
            <a:avLst/>
          </a:pr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 name="Google Shape;16;p49"/>
          <p:cNvSpPr/>
          <p:nvPr/>
        </p:nvSpPr>
        <p:spPr>
          <a:xfrm>
            <a:off x="479460" y="2703980"/>
            <a:ext cx="96300" cy="96000"/>
          </a:xfrm>
          <a:prstGeom prst="ellipse">
            <a:avLst/>
          </a:pr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 name="Google Shape;17;p49"/>
          <p:cNvSpPr/>
          <p:nvPr/>
        </p:nvSpPr>
        <p:spPr>
          <a:xfrm>
            <a:off x="261540" y="643097"/>
            <a:ext cx="96300" cy="96000"/>
          </a:xfrm>
          <a:prstGeom prst="ellipse">
            <a:avLst/>
          </a:pr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 name="Google Shape;18;p49"/>
          <p:cNvSpPr/>
          <p:nvPr/>
        </p:nvSpPr>
        <p:spPr>
          <a:xfrm>
            <a:off x="507235" y="1080863"/>
            <a:ext cx="192600" cy="1923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 name="Google Shape;19;p49"/>
          <p:cNvSpPr/>
          <p:nvPr/>
        </p:nvSpPr>
        <p:spPr>
          <a:xfrm>
            <a:off x="8314019" y="3625322"/>
            <a:ext cx="144300" cy="1440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 name="Google Shape;20;p49"/>
          <p:cNvSpPr/>
          <p:nvPr/>
        </p:nvSpPr>
        <p:spPr>
          <a:xfrm>
            <a:off x="8882858" y="4186761"/>
            <a:ext cx="144300" cy="1440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 name="Google Shape;21;p49"/>
          <p:cNvSpPr/>
          <p:nvPr/>
        </p:nvSpPr>
        <p:spPr>
          <a:xfrm>
            <a:off x="158313" y="1596559"/>
            <a:ext cx="57600" cy="57600"/>
          </a:xfrm>
          <a:prstGeom prst="ellipse">
            <a:avLst/>
          </a:pr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 name="Google Shape;22;p49"/>
          <p:cNvSpPr/>
          <p:nvPr/>
        </p:nvSpPr>
        <p:spPr>
          <a:xfrm>
            <a:off x="1396483" y="226428"/>
            <a:ext cx="192600" cy="1923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 name="Google Shape;23;p49"/>
          <p:cNvSpPr/>
          <p:nvPr/>
        </p:nvSpPr>
        <p:spPr>
          <a:xfrm>
            <a:off x="617492" y="2000594"/>
            <a:ext cx="57600" cy="57600"/>
          </a:xfrm>
          <a:prstGeom prst="ellipse">
            <a:avLst/>
          </a:pr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 name="Google Shape;24;p49"/>
          <p:cNvSpPr/>
          <p:nvPr/>
        </p:nvSpPr>
        <p:spPr>
          <a:xfrm>
            <a:off x="3425273" y="387880"/>
            <a:ext cx="57600" cy="57600"/>
          </a:xfrm>
          <a:prstGeom prst="ellipse">
            <a:avLst/>
          </a:pr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 name="Google Shape;25;p49"/>
          <p:cNvSpPr/>
          <p:nvPr/>
        </p:nvSpPr>
        <p:spPr>
          <a:xfrm>
            <a:off x="8014029" y="4567546"/>
            <a:ext cx="192600" cy="1923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complete pattern">
  <p:cSld name="BLANK_1">
    <p:bg>
      <p:bgPr>
        <a:blipFill>
          <a:blip r:embed="rId2">
            <a:alphaModFix/>
          </a:blip>
          <a:stretch>
            <a:fillRect/>
          </a:stretch>
        </a:blipFill>
      </p:bgPr>
    </p:bg>
    <p:spTree>
      <p:nvGrpSpPr>
        <p:cNvPr id="63" name="Shape 63"/>
        <p:cNvGrpSpPr/>
        <p:nvPr/>
      </p:nvGrpSpPr>
      <p:grpSpPr>
        <a:xfrm>
          <a:off x="0" y="0"/>
          <a:ext cx="0" cy="0"/>
          <a:chOff x="0" y="0"/>
          <a:chExt cx="0" cy="0"/>
        </a:xfrm>
      </p:grpSpPr>
      <p:sp>
        <p:nvSpPr>
          <p:cNvPr id="64" name="Google Shape;64;p58"/>
          <p:cNvSpPr/>
          <p:nvPr/>
        </p:nvSpPr>
        <p:spPr>
          <a:xfrm>
            <a:off x="-26550" y="-14850"/>
            <a:ext cx="9197100" cy="5173200"/>
          </a:xfrm>
          <a:prstGeom prst="rect">
            <a:avLst/>
          </a:prstGeom>
          <a:solidFill>
            <a:srgbClr val="CFD8DC">
              <a:alpha val="4823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 name="Google Shape;65;p58"/>
          <p:cNvSpPr txBox="1"/>
          <p:nvPr>
            <p:ph idx="12" type="sldNum"/>
          </p:nvPr>
        </p:nvSpPr>
        <p:spPr>
          <a:xfrm>
            <a:off x="84043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_1">
    <p:spTree>
      <p:nvGrpSpPr>
        <p:cNvPr id="70" name="Shape 70"/>
        <p:cNvGrpSpPr/>
        <p:nvPr/>
      </p:nvGrpSpPr>
      <p:grpSpPr>
        <a:xfrm>
          <a:off x="0" y="0"/>
          <a:ext cx="0" cy="0"/>
          <a:chOff x="0" y="0"/>
          <a:chExt cx="0" cy="0"/>
        </a:xfrm>
      </p:grpSpPr>
      <p:pic>
        <p:nvPicPr>
          <p:cNvPr id="71" name="Google Shape;71;g2e8bcd43e26_0_244"/>
          <p:cNvPicPr preferRelativeResize="0"/>
          <p:nvPr/>
        </p:nvPicPr>
        <p:blipFill rotWithShape="1">
          <a:blip r:embed="rId2">
            <a:alphaModFix/>
          </a:blip>
          <a:srcRect b="0" l="19" r="19" t="0"/>
          <a:stretch/>
        </p:blipFill>
        <p:spPr>
          <a:xfrm flipH="1" rot="10800000">
            <a:off x="5952" y="0"/>
            <a:ext cx="9140602" cy="5143500"/>
          </a:xfrm>
          <a:prstGeom prst="rect">
            <a:avLst/>
          </a:prstGeom>
          <a:noFill/>
          <a:ln>
            <a:noFill/>
          </a:ln>
        </p:spPr>
      </p:pic>
      <p:sp>
        <p:nvSpPr>
          <p:cNvPr id="72" name="Google Shape;72;g2e8bcd43e26_0_244"/>
          <p:cNvSpPr txBox="1"/>
          <p:nvPr>
            <p:ph idx="1" type="body"/>
          </p:nvPr>
        </p:nvSpPr>
        <p:spPr>
          <a:xfrm>
            <a:off x="1215300" y="1723650"/>
            <a:ext cx="6713400" cy="819900"/>
          </a:xfrm>
          <a:prstGeom prst="rect">
            <a:avLst/>
          </a:prstGeom>
          <a:noFill/>
          <a:ln>
            <a:noFill/>
          </a:ln>
        </p:spPr>
        <p:txBody>
          <a:bodyPr anchorCtr="0" anchor="t" bIns="91425" lIns="91425" spcFirstLastPara="1" rIns="91425" wrap="square" tIns="91425">
            <a:noAutofit/>
          </a:bodyPr>
          <a:lstStyle>
            <a:lvl1pPr indent="-457200" lvl="0" marL="457200" algn="ctr">
              <a:lnSpc>
                <a:spcPct val="100000"/>
              </a:lnSpc>
              <a:spcBef>
                <a:spcPts val="600"/>
              </a:spcBef>
              <a:spcAft>
                <a:spcPts val="0"/>
              </a:spcAft>
              <a:buClr>
                <a:schemeClr val="dk1"/>
              </a:buClr>
              <a:buSzPts val="3600"/>
              <a:buChar char="◎"/>
              <a:defRPr i="1" sz="3600"/>
            </a:lvl1pPr>
            <a:lvl2pPr indent="-457200" lvl="1" marL="914400" algn="ctr">
              <a:lnSpc>
                <a:spcPct val="100000"/>
              </a:lnSpc>
              <a:spcBef>
                <a:spcPts val="0"/>
              </a:spcBef>
              <a:spcAft>
                <a:spcPts val="0"/>
              </a:spcAft>
              <a:buClr>
                <a:schemeClr val="dk1"/>
              </a:buClr>
              <a:buSzPts val="3600"/>
              <a:buChar char="○"/>
              <a:defRPr i="1" sz="3600"/>
            </a:lvl2pPr>
            <a:lvl3pPr indent="-457200" lvl="2" marL="1371600" algn="ctr">
              <a:lnSpc>
                <a:spcPct val="100000"/>
              </a:lnSpc>
              <a:spcBef>
                <a:spcPts val="0"/>
              </a:spcBef>
              <a:spcAft>
                <a:spcPts val="0"/>
              </a:spcAft>
              <a:buClr>
                <a:schemeClr val="dk1"/>
              </a:buClr>
              <a:buSzPts val="3600"/>
              <a:buChar char="◉"/>
              <a:defRPr i="1" sz="3600"/>
            </a:lvl3pPr>
            <a:lvl4pPr indent="-457200" lvl="3" marL="1828800" algn="ctr">
              <a:lnSpc>
                <a:spcPct val="100000"/>
              </a:lnSpc>
              <a:spcBef>
                <a:spcPts val="0"/>
              </a:spcBef>
              <a:spcAft>
                <a:spcPts val="0"/>
              </a:spcAft>
              <a:buSzPts val="3600"/>
              <a:buChar char="●"/>
              <a:defRPr i="1" sz="3600"/>
            </a:lvl4pPr>
            <a:lvl5pPr indent="-457200" lvl="4" marL="2286000" algn="ctr">
              <a:lnSpc>
                <a:spcPct val="100000"/>
              </a:lnSpc>
              <a:spcBef>
                <a:spcPts val="0"/>
              </a:spcBef>
              <a:spcAft>
                <a:spcPts val="0"/>
              </a:spcAft>
              <a:buSzPts val="3600"/>
              <a:buChar char="○"/>
              <a:defRPr i="1" sz="3600"/>
            </a:lvl5pPr>
            <a:lvl6pPr indent="-457200" lvl="5" marL="2743200" algn="ctr">
              <a:lnSpc>
                <a:spcPct val="100000"/>
              </a:lnSpc>
              <a:spcBef>
                <a:spcPts val="0"/>
              </a:spcBef>
              <a:spcAft>
                <a:spcPts val="0"/>
              </a:spcAft>
              <a:buSzPts val="3600"/>
              <a:buChar char="■"/>
              <a:defRPr i="1" sz="3600"/>
            </a:lvl6pPr>
            <a:lvl7pPr indent="-457200" lvl="6" marL="3200400" algn="ctr">
              <a:lnSpc>
                <a:spcPct val="100000"/>
              </a:lnSpc>
              <a:spcBef>
                <a:spcPts val="0"/>
              </a:spcBef>
              <a:spcAft>
                <a:spcPts val="0"/>
              </a:spcAft>
              <a:buSzPts val="3600"/>
              <a:buChar char="●"/>
              <a:defRPr i="1" sz="3600"/>
            </a:lvl7pPr>
            <a:lvl8pPr indent="-457200" lvl="7" marL="3657600" algn="ctr">
              <a:lnSpc>
                <a:spcPct val="100000"/>
              </a:lnSpc>
              <a:spcBef>
                <a:spcPts val="0"/>
              </a:spcBef>
              <a:spcAft>
                <a:spcPts val="0"/>
              </a:spcAft>
              <a:buSzPts val="3600"/>
              <a:buChar char="○"/>
              <a:defRPr i="1" sz="3600"/>
            </a:lvl8pPr>
            <a:lvl9pPr indent="-457200" lvl="8" marL="4114800" algn="ctr">
              <a:lnSpc>
                <a:spcPct val="100000"/>
              </a:lnSpc>
              <a:spcBef>
                <a:spcPts val="0"/>
              </a:spcBef>
              <a:spcAft>
                <a:spcPts val="0"/>
              </a:spcAft>
              <a:buSzPts val="3600"/>
              <a:buChar char="■"/>
              <a:defRPr i="1" sz="3600"/>
            </a:lvl9pPr>
          </a:lstStyle>
          <a:p/>
        </p:txBody>
      </p:sp>
      <p:grpSp>
        <p:nvGrpSpPr>
          <p:cNvPr id="73" name="Google Shape;73;g2e8bcd43e26_0_244"/>
          <p:cNvGrpSpPr/>
          <p:nvPr/>
        </p:nvGrpSpPr>
        <p:grpSpPr>
          <a:xfrm>
            <a:off x="3839646" y="782919"/>
            <a:ext cx="1464573" cy="842707"/>
            <a:chOff x="3593400" y="1729675"/>
            <a:chExt cx="1957200" cy="1123610"/>
          </a:xfrm>
        </p:grpSpPr>
        <p:sp>
          <p:nvSpPr>
            <p:cNvPr id="74" name="Google Shape;74;g2e8bcd43e26_0_244"/>
            <p:cNvSpPr txBox="1"/>
            <p:nvPr/>
          </p:nvSpPr>
          <p:spPr>
            <a:xfrm>
              <a:off x="3593400" y="1729675"/>
              <a:ext cx="1957200" cy="871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0"/>
                <a:buFont typeface="Arial"/>
                <a:buNone/>
              </a:pPr>
              <a:r>
                <a:rPr b="1" i="0" lang="en" sz="6000" u="none" cap="none" strike="noStrike">
                  <a:solidFill>
                    <a:schemeClr val="accent1"/>
                  </a:solidFill>
                  <a:latin typeface="Arial"/>
                  <a:ea typeface="Arial"/>
                  <a:cs typeface="Arial"/>
                  <a:sym typeface="Arial"/>
                </a:rPr>
                <a:t>“</a:t>
              </a:r>
              <a:endParaRPr b="1" i="0" sz="6000" u="none" cap="none" strike="noStrike">
                <a:solidFill>
                  <a:schemeClr val="accent1"/>
                </a:solidFill>
                <a:latin typeface="Arial"/>
                <a:ea typeface="Arial"/>
                <a:cs typeface="Arial"/>
                <a:sym typeface="Arial"/>
              </a:endParaRPr>
            </a:p>
          </p:txBody>
        </p:sp>
        <p:sp>
          <p:nvSpPr>
            <p:cNvPr id="75" name="Google Shape;75;g2e8bcd43e26_0_244"/>
            <p:cNvSpPr/>
            <p:nvPr/>
          </p:nvSpPr>
          <p:spPr>
            <a:xfrm>
              <a:off x="4025400" y="1760085"/>
              <a:ext cx="1093200" cy="1093200"/>
            </a:xfrm>
            <a:prstGeom prst="ellipse">
              <a:avLst/>
            </a:prstGeom>
            <a:noFill/>
            <a:ln cap="flat" cmpd="sng" w="9525">
              <a:solidFill>
                <a:srgbClr val="CFD8DC"/>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 name="Google Shape;76;g2e8bcd43e26_0_244"/>
            <p:cNvSpPr/>
            <p:nvPr/>
          </p:nvSpPr>
          <p:spPr>
            <a:xfrm>
              <a:off x="4190700" y="1925385"/>
              <a:ext cx="762600" cy="762600"/>
            </a:xfrm>
            <a:prstGeom prst="ellipse">
              <a:avLst/>
            </a:prstGeom>
            <a:noFill/>
            <a:ln cap="flat" cmpd="sng" w="19050">
              <a:solidFill>
                <a:srgbClr val="CFD8D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77" name="Google Shape;77;g2e8bcd43e26_0_244"/>
          <p:cNvCxnSpPr>
            <a:endCxn id="75" idx="1"/>
          </p:cNvCxnSpPr>
          <p:nvPr/>
        </p:nvCxnSpPr>
        <p:spPr>
          <a:xfrm>
            <a:off x="3750511" y="390298"/>
            <a:ext cx="532200" cy="535500"/>
          </a:xfrm>
          <a:prstGeom prst="straightConnector1">
            <a:avLst/>
          </a:prstGeom>
          <a:noFill/>
          <a:ln cap="flat" cmpd="sng" w="9525">
            <a:solidFill>
              <a:srgbClr val="CFD8DC"/>
            </a:solidFill>
            <a:prstDash val="solid"/>
            <a:round/>
            <a:headEnd len="sm" w="sm" type="none"/>
            <a:tailEnd len="sm" w="sm" type="none"/>
          </a:ln>
        </p:spPr>
      </p:cxnSp>
      <p:cxnSp>
        <p:nvCxnSpPr>
          <p:cNvPr id="78" name="Google Shape;78;g2e8bcd43e26_0_244"/>
          <p:cNvCxnSpPr/>
          <p:nvPr/>
        </p:nvCxnSpPr>
        <p:spPr>
          <a:xfrm rot="10800000">
            <a:off x="4362902" y="436125"/>
            <a:ext cx="209100" cy="369600"/>
          </a:xfrm>
          <a:prstGeom prst="straightConnector1">
            <a:avLst/>
          </a:prstGeom>
          <a:noFill/>
          <a:ln cap="flat" cmpd="sng" w="9525">
            <a:solidFill>
              <a:srgbClr val="CFD8DC"/>
            </a:solidFill>
            <a:prstDash val="solid"/>
            <a:round/>
            <a:headEnd len="sm" w="sm" type="none"/>
            <a:tailEnd len="sm" w="sm" type="none"/>
          </a:ln>
        </p:spPr>
      </p:cxnSp>
      <p:cxnSp>
        <p:nvCxnSpPr>
          <p:cNvPr id="79" name="Google Shape;79;g2e8bcd43e26_0_244"/>
          <p:cNvCxnSpPr/>
          <p:nvPr/>
        </p:nvCxnSpPr>
        <p:spPr>
          <a:xfrm flipH="1" rot="10800000">
            <a:off x="4704510" y="351930"/>
            <a:ext cx="347100" cy="474600"/>
          </a:xfrm>
          <a:prstGeom prst="straightConnector1">
            <a:avLst/>
          </a:prstGeom>
          <a:noFill/>
          <a:ln cap="flat" cmpd="sng" w="9525">
            <a:solidFill>
              <a:srgbClr val="CFD8DC"/>
            </a:solidFill>
            <a:prstDash val="solid"/>
            <a:round/>
            <a:headEnd len="sm" w="sm" type="none"/>
            <a:tailEnd len="sm" w="sm" type="none"/>
          </a:ln>
        </p:spPr>
      </p:cxnSp>
      <p:sp>
        <p:nvSpPr>
          <p:cNvPr id="80" name="Google Shape;80;g2e8bcd43e26_0_244"/>
          <p:cNvSpPr txBox="1"/>
          <p:nvPr>
            <p:ph idx="12" type="sldNum"/>
          </p:nvPr>
        </p:nvSpPr>
        <p:spPr>
          <a:xfrm>
            <a:off x="-87" y="4749844"/>
            <a:ext cx="9144000" cy="393600"/>
          </a:xfrm>
          <a:prstGeom prst="rect">
            <a:avLst/>
          </a:prstGeom>
          <a:noFill/>
          <a:ln>
            <a:noFill/>
          </a:ln>
        </p:spPr>
        <p:txBody>
          <a:bodyPr anchorCtr="0" anchor="t" bIns="91425" lIns="91425" spcFirstLastPara="1" rIns="91425" wrap="square" tIns="91425">
            <a:noAutofit/>
          </a:bodyPr>
          <a:lstStyle>
            <a:lvl1pPr indent="0" lvl="0" marL="0" marR="0" algn="ct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blipFill>
          <a:blip r:embed="rId2">
            <a:alphaModFix/>
          </a:blip>
          <a:stretch>
            <a:fillRect/>
          </a:stretch>
        </a:blipFill>
      </p:bgPr>
    </p:bg>
    <p:spTree>
      <p:nvGrpSpPr>
        <p:cNvPr id="81" name="Shape 81"/>
        <p:cNvGrpSpPr/>
        <p:nvPr/>
      </p:nvGrpSpPr>
      <p:grpSpPr>
        <a:xfrm>
          <a:off x="0" y="0"/>
          <a:ext cx="0" cy="0"/>
          <a:chOff x="0" y="0"/>
          <a:chExt cx="0" cy="0"/>
        </a:xfrm>
      </p:grpSpPr>
      <p:sp>
        <p:nvSpPr>
          <p:cNvPr id="82" name="Google Shape;82;g2e8bcd43e26_0_242"/>
          <p:cNvSpPr txBox="1"/>
          <p:nvPr>
            <p:ph idx="12" type="sldNum"/>
          </p:nvPr>
        </p:nvSpPr>
        <p:spPr>
          <a:xfrm>
            <a:off x="84043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bg>
      <p:bgPr>
        <a:blipFill>
          <a:blip r:embed="rId2">
            <a:alphaModFix/>
          </a:blip>
          <a:stretch>
            <a:fillRect/>
          </a:stretch>
        </a:blipFill>
      </p:bgPr>
    </p:bg>
    <p:spTree>
      <p:nvGrpSpPr>
        <p:cNvPr id="83" name="Shape 83"/>
        <p:cNvGrpSpPr/>
        <p:nvPr/>
      </p:nvGrpSpPr>
      <p:grpSpPr>
        <a:xfrm>
          <a:off x="0" y="0"/>
          <a:ext cx="0" cy="0"/>
          <a:chOff x="0" y="0"/>
          <a:chExt cx="0" cy="0"/>
        </a:xfrm>
      </p:grpSpPr>
      <p:sp>
        <p:nvSpPr>
          <p:cNvPr id="84" name="Google Shape;84;g2e8bcd43e26_0_225"/>
          <p:cNvSpPr txBox="1"/>
          <p:nvPr>
            <p:ph type="ctrTitle"/>
          </p:nvPr>
        </p:nvSpPr>
        <p:spPr>
          <a:xfrm>
            <a:off x="1700185" y="1991850"/>
            <a:ext cx="5807400" cy="1159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5800"/>
              <a:buNone/>
              <a:defRPr b="1" sz="5800"/>
            </a:lvl1pPr>
            <a:lvl2pPr lvl="1" algn="l">
              <a:lnSpc>
                <a:spcPct val="100000"/>
              </a:lnSpc>
              <a:spcBef>
                <a:spcPts val="0"/>
              </a:spcBef>
              <a:spcAft>
                <a:spcPts val="0"/>
              </a:spcAft>
              <a:buSzPts val="5800"/>
              <a:buNone/>
              <a:defRPr b="1" sz="5800"/>
            </a:lvl2pPr>
            <a:lvl3pPr lvl="2" algn="l">
              <a:lnSpc>
                <a:spcPct val="100000"/>
              </a:lnSpc>
              <a:spcBef>
                <a:spcPts val="0"/>
              </a:spcBef>
              <a:spcAft>
                <a:spcPts val="0"/>
              </a:spcAft>
              <a:buSzPts val="5800"/>
              <a:buNone/>
              <a:defRPr b="1" sz="5800"/>
            </a:lvl3pPr>
            <a:lvl4pPr lvl="3" algn="l">
              <a:lnSpc>
                <a:spcPct val="100000"/>
              </a:lnSpc>
              <a:spcBef>
                <a:spcPts val="0"/>
              </a:spcBef>
              <a:spcAft>
                <a:spcPts val="0"/>
              </a:spcAft>
              <a:buSzPts val="5800"/>
              <a:buNone/>
              <a:defRPr b="1" sz="5800"/>
            </a:lvl4pPr>
            <a:lvl5pPr lvl="4" algn="l">
              <a:lnSpc>
                <a:spcPct val="100000"/>
              </a:lnSpc>
              <a:spcBef>
                <a:spcPts val="0"/>
              </a:spcBef>
              <a:spcAft>
                <a:spcPts val="0"/>
              </a:spcAft>
              <a:buSzPts val="5800"/>
              <a:buNone/>
              <a:defRPr b="1" sz="5800"/>
            </a:lvl5pPr>
            <a:lvl6pPr lvl="5" algn="l">
              <a:lnSpc>
                <a:spcPct val="100000"/>
              </a:lnSpc>
              <a:spcBef>
                <a:spcPts val="0"/>
              </a:spcBef>
              <a:spcAft>
                <a:spcPts val="0"/>
              </a:spcAft>
              <a:buSzPts val="5800"/>
              <a:buNone/>
              <a:defRPr b="1" sz="5800"/>
            </a:lvl6pPr>
            <a:lvl7pPr lvl="6" algn="l">
              <a:lnSpc>
                <a:spcPct val="100000"/>
              </a:lnSpc>
              <a:spcBef>
                <a:spcPts val="0"/>
              </a:spcBef>
              <a:spcAft>
                <a:spcPts val="0"/>
              </a:spcAft>
              <a:buSzPts val="5800"/>
              <a:buNone/>
              <a:defRPr b="1" sz="5800"/>
            </a:lvl7pPr>
            <a:lvl8pPr lvl="7" algn="l">
              <a:lnSpc>
                <a:spcPct val="100000"/>
              </a:lnSpc>
              <a:spcBef>
                <a:spcPts val="0"/>
              </a:spcBef>
              <a:spcAft>
                <a:spcPts val="0"/>
              </a:spcAft>
              <a:buSzPts val="5800"/>
              <a:buNone/>
              <a:defRPr b="1" sz="5800"/>
            </a:lvl8pPr>
            <a:lvl9pPr lvl="8" algn="l">
              <a:lnSpc>
                <a:spcPct val="100000"/>
              </a:lnSpc>
              <a:spcBef>
                <a:spcPts val="0"/>
              </a:spcBef>
              <a:spcAft>
                <a:spcPts val="0"/>
              </a:spcAft>
              <a:buSzPts val="5800"/>
              <a:buNone/>
              <a:defRPr b="1" sz="5800"/>
            </a:lvl9pPr>
          </a:lstStyle>
          <a:p/>
        </p:txBody>
      </p:sp>
      <p:sp>
        <p:nvSpPr>
          <p:cNvPr id="85" name="Google Shape;85;g2e8bcd43e26_0_225"/>
          <p:cNvSpPr/>
          <p:nvPr/>
        </p:nvSpPr>
        <p:spPr>
          <a:xfrm>
            <a:off x="7337531" y="4630074"/>
            <a:ext cx="96300" cy="96000"/>
          </a:xfrm>
          <a:prstGeom prst="ellipse">
            <a:avLst/>
          </a:pr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 name="Google Shape;86;g2e8bcd43e26_0_225"/>
          <p:cNvSpPr/>
          <p:nvPr/>
        </p:nvSpPr>
        <p:spPr>
          <a:xfrm>
            <a:off x="7790243" y="4182401"/>
            <a:ext cx="96300" cy="96000"/>
          </a:xfrm>
          <a:prstGeom prst="ellipse">
            <a:avLst/>
          </a:pr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 name="Google Shape;87;g2e8bcd43e26_0_225"/>
          <p:cNvSpPr/>
          <p:nvPr/>
        </p:nvSpPr>
        <p:spPr>
          <a:xfrm>
            <a:off x="8893253" y="3333348"/>
            <a:ext cx="57600" cy="57600"/>
          </a:xfrm>
          <a:prstGeom prst="ellipse">
            <a:avLst/>
          </a:pr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 name="Google Shape;88;g2e8bcd43e26_0_225"/>
          <p:cNvSpPr/>
          <p:nvPr/>
        </p:nvSpPr>
        <p:spPr>
          <a:xfrm>
            <a:off x="8771302" y="4923775"/>
            <a:ext cx="96300" cy="96000"/>
          </a:xfrm>
          <a:prstGeom prst="ellipse">
            <a:avLst/>
          </a:pr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 name="Google Shape;89;g2e8bcd43e26_0_225"/>
          <p:cNvSpPr/>
          <p:nvPr/>
        </p:nvSpPr>
        <p:spPr>
          <a:xfrm>
            <a:off x="2386266" y="508134"/>
            <a:ext cx="96300" cy="96000"/>
          </a:xfrm>
          <a:prstGeom prst="ellipse">
            <a:avLst/>
          </a:pr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 name="Google Shape;90;g2e8bcd43e26_0_225"/>
          <p:cNvSpPr/>
          <p:nvPr/>
        </p:nvSpPr>
        <p:spPr>
          <a:xfrm>
            <a:off x="479460" y="2703980"/>
            <a:ext cx="96300" cy="96000"/>
          </a:xfrm>
          <a:prstGeom prst="ellipse">
            <a:avLst/>
          </a:pr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 name="Google Shape;91;g2e8bcd43e26_0_225"/>
          <p:cNvSpPr/>
          <p:nvPr/>
        </p:nvSpPr>
        <p:spPr>
          <a:xfrm>
            <a:off x="261540" y="643097"/>
            <a:ext cx="96300" cy="96000"/>
          </a:xfrm>
          <a:prstGeom prst="ellipse">
            <a:avLst/>
          </a:pr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 name="Google Shape;92;g2e8bcd43e26_0_225"/>
          <p:cNvSpPr/>
          <p:nvPr/>
        </p:nvSpPr>
        <p:spPr>
          <a:xfrm>
            <a:off x="507235" y="1080863"/>
            <a:ext cx="192600" cy="1923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 name="Google Shape;93;g2e8bcd43e26_0_225"/>
          <p:cNvSpPr/>
          <p:nvPr/>
        </p:nvSpPr>
        <p:spPr>
          <a:xfrm>
            <a:off x="8314019" y="3625322"/>
            <a:ext cx="144300" cy="1440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 name="Google Shape;94;g2e8bcd43e26_0_225"/>
          <p:cNvSpPr/>
          <p:nvPr/>
        </p:nvSpPr>
        <p:spPr>
          <a:xfrm>
            <a:off x="8882858" y="4186761"/>
            <a:ext cx="144300" cy="1440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 name="Google Shape;95;g2e8bcd43e26_0_225"/>
          <p:cNvSpPr/>
          <p:nvPr/>
        </p:nvSpPr>
        <p:spPr>
          <a:xfrm>
            <a:off x="158313" y="1596559"/>
            <a:ext cx="57600" cy="57600"/>
          </a:xfrm>
          <a:prstGeom prst="ellipse">
            <a:avLst/>
          </a:pr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 name="Google Shape;96;g2e8bcd43e26_0_225"/>
          <p:cNvSpPr/>
          <p:nvPr/>
        </p:nvSpPr>
        <p:spPr>
          <a:xfrm>
            <a:off x="1396483" y="226428"/>
            <a:ext cx="192600" cy="1923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 name="Google Shape;97;g2e8bcd43e26_0_225"/>
          <p:cNvSpPr/>
          <p:nvPr/>
        </p:nvSpPr>
        <p:spPr>
          <a:xfrm>
            <a:off x="617492" y="2000594"/>
            <a:ext cx="57600" cy="57600"/>
          </a:xfrm>
          <a:prstGeom prst="ellipse">
            <a:avLst/>
          </a:pr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 name="Google Shape;98;g2e8bcd43e26_0_225"/>
          <p:cNvSpPr/>
          <p:nvPr/>
        </p:nvSpPr>
        <p:spPr>
          <a:xfrm>
            <a:off x="3425273" y="387880"/>
            <a:ext cx="57600" cy="57600"/>
          </a:xfrm>
          <a:prstGeom prst="ellipse">
            <a:avLst/>
          </a:pr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 name="Google Shape;99;g2e8bcd43e26_0_225"/>
          <p:cNvSpPr/>
          <p:nvPr/>
        </p:nvSpPr>
        <p:spPr>
          <a:xfrm>
            <a:off x="8014029" y="4567546"/>
            <a:ext cx="192600" cy="1923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p:cSld name="TITLE_1">
    <p:bg>
      <p:bgPr>
        <a:blipFill>
          <a:blip r:embed="rId2">
            <a:alphaModFix/>
          </a:blip>
          <a:stretch>
            <a:fillRect/>
          </a:stretch>
        </a:blipFill>
      </p:bgPr>
    </p:bg>
    <p:spTree>
      <p:nvGrpSpPr>
        <p:cNvPr id="100" name="Shape 100"/>
        <p:cNvGrpSpPr/>
        <p:nvPr/>
      </p:nvGrpSpPr>
      <p:grpSpPr>
        <a:xfrm>
          <a:off x="0" y="0"/>
          <a:ext cx="0" cy="0"/>
          <a:chOff x="0" y="0"/>
          <a:chExt cx="0" cy="0"/>
        </a:xfrm>
      </p:grpSpPr>
      <p:sp>
        <p:nvSpPr>
          <p:cNvPr id="101" name="Google Shape;101;g2e8bcd43e26_0_255"/>
          <p:cNvSpPr txBox="1"/>
          <p:nvPr>
            <p:ph type="ctrTitle"/>
          </p:nvPr>
        </p:nvSpPr>
        <p:spPr>
          <a:xfrm>
            <a:off x="1546025" y="1754794"/>
            <a:ext cx="5832600" cy="1159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400"/>
              <a:buNone/>
              <a:defRPr b="1" sz="4400"/>
            </a:lvl1pPr>
            <a:lvl2pPr lvl="1" algn="l">
              <a:lnSpc>
                <a:spcPct val="100000"/>
              </a:lnSpc>
              <a:spcBef>
                <a:spcPts val="0"/>
              </a:spcBef>
              <a:spcAft>
                <a:spcPts val="0"/>
              </a:spcAft>
              <a:buSzPts val="4400"/>
              <a:buNone/>
              <a:defRPr b="1" sz="4400"/>
            </a:lvl2pPr>
            <a:lvl3pPr lvl="2" algn="l">
              <a:lnSpc>
                <a:spcPct val="100000"/>
              </a:lnSpc>
              <a:spcBef>
                <a:spcPts val="0"/>
              </a:spcBef>
              <a:spcAft>
                <a:spcPts val="0"/>
              </a:spcAft>
              <a:buSzPts val="4400"/>
              <a:buNone/>
              <a:defRPr b="1" sz="4400"/>
            </a:lvl3pPr>
            <a:lvl4pPr lvl="3" algn="l">
              <a:lnSpc>
                <a:spcPct val="100000"/>
              </a:lnSpc>
              <a:spcBef>
                <a:spcPts val="0"/>
              </a:spcBef>
              <a:spcAft>
                <a:spcPts val="0"/>
              </a:spcAft>
              <a:buSzPts val="4400"/>
              <a:buNone/>
              <a:defRPr b="1" sz="4400"/>
            </a:lvl4pPr>
            <a:lvl5pPr lvl="4" algn="l">
              <a:lnSpc>
                <a:spcPct val="100000"/>
              </a:lnSpc>
              <a:spcBef>
                <a:spcPts val="0"/>
              </a:spcBef>
              <a:spcAft>
                <a:spcPts val="0"/>
              </a:spcAft>
              <a:buSzPts val="4400"/>
              <a:buNone/>
              <a:defRPr b="1" sz="4400"/>
            </a:lvl5pPr>
            <a:lvl6pPr lvl="5" algn="l">
              <a:lnSpc>
                <a:spcPct val="100000"/>
              </a:lnSpc>
              <a:spcBef>
                <a:spcPts val="0"/>
              </a:spcBef>
              <a:spcAft>
                <a:spcPts val="0"/>
              </a:spcAft>
              <a:buSzPts val="4400"/>
              <a:buNone/>
              <a:defRPr b="1" sz="4400"/>
            </a:lvl6pPr>
            <a:lvl7pPr lvl="6" algn="l">
              <a:lnSpc>
                <a:spcPct val="100000"/>
              </a:lnSpc>
              <a:spcBef>
                <a:spcPts val="0"/>
              </a:spcBef>
              <a:spcAft>
                <a:spcPts val="0"/>
              </a:spcAft>
              <a:buSzPts val="4400"/>
              <a:buNone/>
              <a:defRPr b="1" sz="4400"/>
            </a:lvl7pPr>
            <a:lvl8pPr lvl="7" algn="l">
              <a:lnSpc>
                <a:spcPct val="100000"/>
              </a:lnSpc>
              <a:spcBef>
                <a:spcPts val="0"/>
              </a:spcBef>
              <a:spcAft>
                <a:spcPts val="0"/>
              </a:spcAft>
              <a:buSzPts val="4400"/>
              <a:buNone/>
              <a:defRPr b="1" sz="4400"/>
            </a:lvl8pPr>
            <a:lvl9pPr lvl="8" algn="l">
              <a:lnSpc>
                <a:spcPct val="100000"/>
              </a:lnSpc>
              <a:spcBef>
                <a:spcPts val="0"/>
              </a:spcBef>
              <a:spcAft>
                <a:spcPts val="0"/>
              </a:spcAft>
              <a:buSzPts val="4400"/>
              <a:buNone/>
              <a:defRPr b="1" sz="4400"/>
            </a:lvl9pPr>
          </a:lstStyle>
          <a:p/>
        </p:txBody>
      </p:sp>
      <p:sp>
        <p:nvSpPr>
          <p:cNvPr id="102" name="Google Shape;102;g2e8bcd43e26_0_255"/>
          <p:cNvSpPr txBox="1"/>
          <p:nvPr>
            <p:ph idx="1" type="subTitle"/>
          </p:nvPr>
        </p:nvSpPr>
        <p:spPr>
          <a:xfrm>
            <a:off x="1546025" y="3011511"/>
            <a:ext cx="5832600" cy="784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3"/>
              </a:buClr>
              <a:buSzPts val="3000"/>
              <a:buNone/>
              <a:defRPr>
                <a:solidFill>
                  <a:schemeClr val="accent3"/>
                </a:solidFill>
              </a:defRPr>
            </a:lvl1pPr>
            <a:lvl2pPr lvl="1" algn="l">
              <a:lnSpc>
                <a:spcPct val="100000"/>
              </a:lnSpc>
              <a:spcBef>
                <a:spcPts val="0"/>
              </a:spcBef>
              <a:spcAft>
                <a:spcPts val="0"/>
              </a:spcAft>
              <a:buClr>
                <a:schemeClr val="accent3"/>
              </a:buClr>
              <a:buSzPts val="3000"/>
              <a:buNone/>
              <a:defRPr sz="3000">
                <a:solidFill>
                  <a:schemeClr val="accent3"/>
                </a:solidFill>
              </a:defRPr>
            </a:lvl2pPr>
            <a:lvl3pPr lvl="2" algn="l">
              <a:lnSpc>
                <a:spcPct val="100000"/>
              </a:lnSpc>
              <a:spcBef>
                <a:spcPts val="0"/>
              </a:spcBef>
              <a:spcAft>
                <a:spcPts val="0"/>
              </a:spcAft>
              <a:buClr>
                <a:schemeClr val="accent3"/>
              </a:buClr>
              <a:buSzPts val="3000"/>
              <a:buNone/>
              <a:defRPr sz="3000">
                <a:solidFill>
                  <a:schemeClr val="accent3"/>
                </a:solidFill>
              </a:defRPr>
            </a:lvl3pPr>
            <a:lvl4pPr lvl="3" algn="l">
              <a:lnSpc>
                <a:spcPct val="100000"/>
              </a:lnSpc>
              <a:spcBef>
                <a:spcPts val="0"/>
              </a:spcBef>
              <a:spcAft>
                <a:spcPts val="0"/>
              </a:spcAft>
              <a:buClr>
                <a:schemeClr val="accent3"/>
              </a:buClr>
              <a:buSzPts val="3000"/>
              <a:buNone/>
              <a:defRPr sz="3000">
                <a:solidFill>
                  <a:schemeClr val="accent3"/>
                </a:solidFill>
              </a:defRPr>
            </a:lvl4pPr>
            <a:lvl5pPr lvl="4" algn="l">
              <a:lnSpc>
                <a:spcPct val="100000"/>
              </a:lnSpc>
              <a:spcBef>
                <a:spcPts val="0"/>
              </a:spcBef>
              <a:spcAft>
                <a:spcPts val="0"/>
              </a:spcAft>
              <a:buClr>
                <a:schemeClr val="accent3"/>
              </a:buClr>
              <a:buSzPts val="3000"/>
              <a:buNone/>
              <a:defRPr sz="3000">
                <a:solidFill>
                  <a:schemeClr val="accent3"/>
                </a:solidFill>
              </a:defRPr>
            </a:lvl5pPr>
            <a:lvl6pPr lvl="5" algn="l">
              <a:lnSpc>
                <a:spcPct val="100000"/>
              </a:lnSpc>
              <a:spcBef>
                <a:spcPts val="0"/>
              </a:spcBef>
              <a:spcAft>
                <a:spcPts val="0"/>
              </a:spcAft>
              <a:buClr>
                <a:schemeClr val="accent3"/>
              </a:buClr>
              <a:buSzPts val="3000"/>
              <a:buNone/>
              <a:defRPr sz="3000">
                <a:solidFill>
                  <a:schemeClr val="accent3"/>
                </a:solidFill>
              </a:defRPr>
            </a:lvl6pPr>
            <a:lvl7pPr lvl="6" algn="l">
              <a:lnSpc>
                <a:spcPct val="100000"/>
              </a:lnSpc>
              <a:spcBef>
                <a:spcPts val="0"/>
              </a:spcBef>
              <a:spcAft>
                <a:spcPts val="0"/>
              </a:spcAft>
              <a:buClr>
                <a:schemeClr val="accent3"/>
              </a:buClr>
              <a:buSzPts val="3000"/>
              <a:buNone/>
              <a:defRPr sz="3000">
                <a:solidFill>
                  <a:schemeClr val="accent3"/>
                </a:solidFill>
              </a:defRPr>
            </a:lvl7pPr>
            <a:lvl8pPr lvl="7" algn="l">
              <a:lnSpc>
                <a:spcPct val="100000"/>
              </a:lnSpc>
              <a:spcBef>
                <a:spcPts val="0"/>
              </a:spcBef>
              <a:spcAft>
                <a:spcPts val="0"/>
              </a:spcAft>
              <a:buClr>
                <a:schemeClr val="accent3"/>
              </a:buClr>
              <a:buSzPts val="3000"/>
              <a:buNone/>
              <a:defRPr sz="3000">
                <a:solidFill>
                  <a:schemeClr val="accent3"/>
                </a:solidFill>
              </a:defRPr>
            </a:lvl8pPr>
            <a:lvl9pPr lvl="8" algn="l">
              <a:lnSpc>
                <a:spcPct val="100000"/>
              </a:lnSpc>
              <a:spcBef>
                <a:spcPts val="0"/>
              </a:spcBef>
              <a:spcAft>
                <a:spcPts val="0"/>
              </a:spcAft>
              <a:buClr>
                <a:schemeClr val="accent3"/>
              </a:buClr>
              <a:buSzPts val="3000"/>
              <a:buNone/>
              <a:defRPr sz="3000">
                <a:solidFill>
                  <a:schemeClr val="accent3"/>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type="tx">
  <p:cSld name="TITLE_AND_BODY">
    <p:spTree>
      <p:nvGrpSpPr>
        <p:cNvPr id="103" name="Shape 103"/>
        <p:cNvGrpSpPr/>
        <p:nvPr/>
      </p:nvGrpSpPr>
      <p:grpSpPr>
        <a:xfrm>
          <a:off x="0" y="0"/>
          <a:ext cx="0" cy="0"/>
          <a:chOff x="0" y="0"/>
          <a:chExt cx="0" cy="0"/>
        </a:xfrm>
      </p:grpSpPr>
      <p:sp>
        <p:nvSpPr>
          <p:cNvPr id="104" name="Google Shape;104;g2e8bcd43e26_0_258"/>
          <p:cNvSpPr txBox="1"/>
          <p:nvPr>
            <p:ph type="title"/>
          </p:nvPr>
        </p:nvSpPr>
        <p:spPr>
          <a:xfrm>
            <a:off x="786150" y="308120"/>
            <a:ext cx="7571700" cy="702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000"/>
              <a:buNone/>
              <a:defRPr/>
            </a:lvl1pPr>
            <a:lvl2pPr lvl="1" algn="l">
              <a:lnSpc>
                <a:spcPct val="100000"/>
              </a:lnSpc>
              <a:spcBef>
                <a:spcPts val="0"/>
              </a:spcBef>
              <a:spcAft>
                <a:spcPts val="0"/>
              </a:spcAft>
              <a:buSzPts val="2000"/>
              <a:buNone/>
              <a:defRPr/>
            </a:lvl2pPr>
            <a:lvl3pPr lvl="2" algn="l">
              <a:lnSpc>
                <a:spcPct val="100000"/>
              </a:lnSpc>
              <a:spcBef>
                <a:spcPts val="0"/>
              </a:spcBef>
              <a:spcAft>
                <a:spcPts val="0"/>
              </a:spcAft>
              <a:buSzPts val="2000"/>
              <a:buNone/>
              <a:defRPr/>
            </a:lvl3pPr>
            <a:lvl4pPr lvl="3" algn="l">
              <a:lnSpc>
                <a:spcPct val="100000"/>
              </a:lnSpc>
              <a:spcBef>
                <a:spcPts val="0"/>
              </a:spcBef>
              <a:spcAft>
                <a:spcPts val="0"/>
              </a:spcAft>
              <a:buSzPts val="2000"/>
              <a:buNone/>
              <a:defRPr/>
            </a:lvl4pPr>
            <a:lvl5pPr lvl="4" algn="l">
              <a:lnSpc>
                <a:spcPct val="100000"/>
              </a:lnSpc>
              <a:spcBef>
                <a:spcPts val="0"/>
              </a:spcBef>
              <a:spcAft>
                <a:spcPts val="0"/>
              </a:spcAft>
              <a:buSzPts val="2000"/>
              <a:buNone/>
              <a:defRPr/>
            </a:lvl5pPr>
            <a:lvl6pPr lvl="5" algn="l">
              <a:lnSpc>
                <a:spcPct val="100000"/>
              </a:lnSpc>
              <a:spcBef>
                <a:spcPts val="0"/>
              </a:spcBef>
              <a:spcAft>
                <a:spcPts val="0"/>
              </a:spcAft>
              <a:buSzPts val="2000"/>
              <a:buNone/>
              <a:defRPr/>
            </a:lvl6pPr>
            <a:lvl7pPr lvl="6" algn="l">
              <a:lnSpc>
                <a:spcPct val="100000"/>
              </a:lnSpc>
              <a:spcBef>
                <a:spcPts val="0"/>
              </a:spcBef>
              <a:spcAft>
                <a:spcPts val="0"/>
              </a:spcAft>
              <a:buSzPts val="2000"/>
              <a:buNone/>
              <a:defRPr/>
            </a:lvl7pPr>
            <a:lvl8pPr lvl="7" algn="l">
              <a:lnSpc>
                <a:spcPct val="100000"/>
              </a:lnSpc>
              <a:spcBef>
                <a:spcPts val="0"/>
              </a:spcBef>
              <a:spcAft>
                <a:spcPts val="0"/>
              </a:spcAft>
              <a:buSzPts val="2000"/>
              <a:buNone/>
              <a:defRPr/>
            </a:lvl8pPr>
            <a:lvl9pPr lvl="8" algn="l">
              <a:lnSpc>
                <a:spcPct val="100000"/>
              </a:lnSpc>
              <a:spcBef>
                <a:spcPts val="0"/>
              </a:spcBef>
              <a:spcAft>
                <a:spcPts val="0"/>
              </a:spcAft>
              <a:buSzPts val="2000"/>
              <a:buNone/>
              <a:defRPr/>
            </a:lvl9pPr>
          </a:lstStyle>
          <a:p/>
        </p:txBody>
      </p:sp>
      <p:sp>
        <p:nvSpPr>
          <p:cNvPr id="105" name="Google Shape;105;g2e8bcd43e26_0_258"/>
          <p:cNvSpPr txBox="1"/>
          <p:nvPr>
            <p:ph idx="1" type="body"/>
          </p:nvPr>
        </p:nvSpPr>
        <p:spPr>
          <a:xfrm>
            <a:off x="786150" y="1261700"/>
            <a:ext cx="7571700" cy="3573600"/>
          </a:xfrm>
          <a:prstGeom prst="rect">
            <a:avLst/>
          </a:prstGeom>
          <a:noFill/>
          <a:ln>
            <a:noFill/>
          </a:ln>
        </p:spPr>
        <p:txBody>
          <a:bodyPr anchorCtr="0" anchor="t" bIns="91425" lIns="91425" spcFirstLastPara="1" rIns="91425" wrap="square" tIns="91425">
            <a:noAutofit/>
          </a:bodyPr>
          <a:lstStyle>
            <a:lvl1pPr indent="-381000" lvl="0" marL="457200" algn="l">
              <a:lnSpc>
                <a:spcPct val="100000"/>
              </a:lnSpc>
              <a:spcBef>
                <a:spcPts val="600"/>
              </a:spcBef>
              <a:spcAft>
                <a:spcPts val="0"/>
              </a:spcAft>
              <a:buSzPts val="2400"/>
              <a:buChar char="◎"/>
              <a:defRPr sz="2400"/>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81000" lvl="3" marL="1828800" algn="l">
              <a:lnSpc>
                <a:spcPct val="100000"/>
              </a:lnSpc>
              <a:spcBef>
                <a:spcPts val="0"/>
              </a:spcBef>
              <a:spcAft>
                <a:spcPts val="0"/>
              </a:spcAft>
              <a:buSzPts val="2400"/>
              <a:buChar char="●"/>
              <a:defRPr sz="2400"/>
            </a:lvl4pPr>
            <a:lvl5pPr indent="-381000" lvl="4" marL="2286000" algn="l">
              <a:lnSpc>
                <a:spcPct val="100000"/>
              </a:lnSpc>
              <a:spcBef>
                <a:spcPts val="0"/>
              </a:spcBef>
              <a:spcAft>
                <a:spcPts val="0"/>
              </a:spcAft>
              <a:buSzPts val="2400"/>
              <a:buChar char="○"/>
              <a:defRPr sz="2400"/>
            </a:lvl5pPr>
            <a:lvl6pPr indent="-381000" lvl="5" marL="2743200" algn="l">
              <a:lnSpc>
                <a:spcPct val="100000"/>
              </a:lnSpc>
              <a:spcBef>
                <a:spcPts val="0"/>
              </a:spcBef>
              <a:spcAft>
                <a:spcPts val="0"/>
              </a:spcAft>
              <a:buSzPts val="2400"/>
              <a:buChar char="■"/>
              <a:defRPr sz="2400"/>
            </a:lvl6pPr>
            <a:lvl7pPr indent="-381000" lvl="6" marL="3200400" algn="l">
              <a:lnSpc>
                <a:spcPct val="100000"/>
              </a:lnSpc>
              <a:spcBef>
                <a:spcPts val="0"/>
              </a:spcBef>
              <a:spcAft>
                <a:spcPts val="0"/>
              </a:spcAft>
              <a:buSzPts val="2400"/>
              <a:buChar char="●"/>
              <a:defRPr sz="2400"/>
            </a:lvl7pPr>
            <a:lvl8pPr indent="-381000" lvl="7" marL="3657600" algn="l">
              <a:lnSpc>
                <a:spcPct val="100000"/>
              </a:lnSpc>
              <a:spcBef>
                <a:spcPts val="0"/>
              </a:spcBef>
              <a:spcAft>
                <a:spcPts val="0"/>
              </a:spcAft>
              <a:buSzPts val="2400"/>
              <a:buChar char="○"/>
              <a:defRPr sz="2400"/>
            </a:lvl8pPr>
            <a:lvl9pPr indent="-381000" lvl="8" marL="4114800" algn="l">
              <a:lnSpc>
                <a:spcPct val="100000"/>
              </a:lnSpc>
              <a:spcBef>
                <a:spcPts val="0"/>
              </a:spcBef>
              <a:spcAft>
                <a:spcPts val="0"/>
              </a:spcAft>
              <a:buSzPts val="2400"/>
              <a:buChar char="■"/>
              <a:defRPr sz="2400"/>
            </a:lvl9pPr>
          </a:lstStyle>
          <a:p/>
        </p:txBody>
      </p:sp>
      <p:sp>
        <p:nvSpPr>
          <p:cNvPr id="106" name="Google Shape;106;g2e8bcd43e26_0_258"/>
          <p:cNvSpPr txBox="1"/>
          <p:nvPr>
            <p:ph idx="12" type="sldNum"/>
          </p:nvPr>
        </p:nvSpPr>
        <p:spPr>
          <a:xfrm>
            <a:off x="84043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2 columns" type="twoColTx">
  <p:cSld name="TITLE_AND_TWO_COLUMNS">
    <p:spTree>
      <p:nvGrpSpPr>
        <p:cNvPr id="107" name="Shape 107"/>
        <p:cNvGrpSpPr/>
        <p:nvPr/>
      </p:nvGrpSpPr>
      <p:grpSpPr>
        <a:xfrm>
          <a:off x="0" y="0"/>
          <a:ext cx="0" cy="0"/>
          <a:chOff x="0" y="0"/>
          <a:chExt cx="0" cy="0"/>
        </a:xfrm>
      </p:grpSpPr>
      <p:sp>
        <p:nvSpPr>
          <p:cNvPr id="108" name="Google Shape;108;g2e8bcd43e26_0_262"/>
          <p:cNvSpPr txBox="1"/>
          <p:nvPr>
            <p:ph type="title"/>
          </p:nvPr>
        </p:nvSpPr>
        <p:spPr>
          <a:xfrm>
            <a:off x="786150" y="308120"/>
            <a:ext cx="7571700" cy="702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000"/>
              <a:buNone/>
              <a:defRPr/>
            </a:lvl1pPr>
            <a:lvl2pPr lvl="1" algn="l">
              <a:lnSpc>
                <a:spcPct val="100000"/>
              </a:lnSpc>
              <a:spcBef>
                <a:spcPts val="0"/>
              </a:spcBef>
              <a:spcAft>
                <a:spcPts val="0"/>
              </a:spcAft>
              <a:buSzPts val="2000"/>
              <a:buNone/>
              <a:defRPr/>
            </a:lvl2pPr>
            <a:lvl3pPr lvl="2" algn="l">
              <a:lnSpc>
                <a:spcPct val="100000"/>
              </a:lnSpc>
              <a:spcBef>
                <a:spcPts val="0"/>
              </a:spcBef>
              <a:spcAft>
                <a:spcPts val="0"/>
              </a:spcAft>
              <a:buSzPts val="2000"/>
              <a:buNone/>
              <a:defRPr/>
            </a:lvl3pPr>
            <a:lvl4pPr lvl="3" algn="l">
              <a:lnSpc>
                <a:spcPct val="100000"/>
              </a:lnSpc>
              <a:spcBef>
                <a:spcPts val="0"/>
              </a:spcBef>
              <a:spcAft>
                <a:spcPts val="0"/>
              </a:spcAft>
              <a:buSzPts val="2000"/>
              <a:buNone/>
              <a:defRPr/>
            </a:lvl4pPr>
            <a:lvl5pPr lvl="4" algn="l">
              <a:lnSpc>
                <a:spcPct val="100000"/>
              </a:lnSpc>
              <a:spcBef>
                <a:spcPts val="0"/>
              </a:spcBef>
              <a:spcAft>
                <a:spcPts val="0"/>
              </a:spcAft>
              <a:buSzPts val="2000"/>
              <a:buNone/>
              <a:defRPr/>
            </a:lvl5pPr>
            <a:lvl6pPr lvl="5" algn="l">
              <a:lnSpc>
                <a:spcPct val="100000"/>
              </a:lnSpc>
              <a:spcBef>
                <a:spcPts val="0"/>
              </a:spcBef>
              <a:spcAft>
                <a:spcPts val="0"/>
              </a:spcAft>
              <a:buSzPts val="2000"/>
              <a:buNone/>
              <a:defRPr/>
            </a:lvl6pPr>
            <a:lvl7pPr lvl="6" algn="l">
              <a:lnSpc>
                <a:spcPct val="100000"/>
              </a:lnSpc>
              <a:spcBef>
                <a:spcPts val="0"/>
              </a:spcBef>
              <a:spcAft>
                <a:spcPts val="0"/>
              </a:spcAft>
              <a:buSzPts val="2000"/>
              <a:buNone/>
              <a:defRPr/>
            </a:lvl7pPr>
            <a:lvl8pPr lvl="7" algn="l">
              <a:lnSpc>
                <a:spcPct val="100000"/>
              </a:lnSpc>
              <a:spcBef>
                <a:spcPts val="0"/>
              </a:spcBef>
              <a:spcAft>
                <a:spcPts val="0"/>
              </a:spcAft>
              <a:buSzPts val="2000"/>
              <a:buNone/>
              <a:defRPr/>
            </a:lvl8pPr>
            <a:lvl9pPr lvl="8" algn="l">
              <a:lnSpc>
                <a:spcPct val="100000"/>
              </a:lnSpc>
              <a:spcBef>
                <a:spcPts val="0"/>
              </a:spcBef>
              <a:spcAft>
                <a:spcPts val="0"/>
              </a:spcAft>
              <a:buSzPts val="2000"/>
              <a:buNone/>
              <a:defRPr/>
            </a:lvl9pPr>
          </a:lstStyle>
          <a:p/>
        </p:txBody>
      </p:sp>
      <p:sp>
        <p:nvSpPr>
          <p:cNvPr id="109" name="Google Shape;109;g2e8bcd43e26_0_262"/>
          <p:cNvSpPr txBox="1"/>
          <p:nvPr>
            <p:ph idx="1" type="body"/>
          </p:nvPr>
        </p:nvSpPr>
        <p:spPr>
          <a:xfrm>
            <a:off x="786137" y="1200150"/>
            <a:ext cx="3675300" cy="3725700"/>
          </a:xfrm>
          <a:prstGeom prst="rect">
            <a:avLst/>
          </a:prstGeom>
          <a:noFill/>
          <a:ln>
            <a:noFill/>
          </a:ln>
        </p:spPr>
        <p:txBody>
          <a:bodyPr anchorCtr="0" anchor="t" bIns="91425" lIns="91425" spcFirstLastPara="1" rIns="91425" wrap="square" tIns="91425">
            <a:noAutofit/>
          </a:bodyPr>
          <a:lstStyle>
            <a:lvl1pPr indent="-355600" lvl="0" marL="457200" algn="l">
              <a:lnSpc>
                <a:spcPct val="100000"/>
              </a:lnSpc>
              <a:spcBef>
                <a:spcPts val="600"/>
              </a:spcBef>
              <a:spcAft>
                <a:spcPts val="0"/>
              </a:spcAft>
              <a:buSzPts val="2000"/>
              <a:buChar char="◎"/>
              <a:defRPr sz="2000"/>
            </a:lvl1pPr>
            <a:lvl2pPr indent="-355600" lvl="1" marL="914400" algn="l">
              <a:lnSpc>
                <a:spcPct val="100000"/>
              </a:lnSpc>
              <a:spcBef>
                <a:spcPts val="0"/>
              </a:spcBef>
              <a:spcAft>
                <a:spcPts val="0"/>
              </a:spcAft>
              <a:buSzPts val="2000"/>
              <a:buChar char="○"/>
              <a:defRPr sz="2000"/>
            </a:lvl2pPr>
            <a:lvl3pPr indent="-355600" lvl="2" marL="1371600" algn="l">
              <a:lnSpc>
                <a:spcPct val="100000"/>
              </a:lnSpc>
              <a:spcBef>
                <a:spcPts val="0"/>
              </a:spcBef>
              <a:spcAft>
                <a:spcPts val="0"/>
              </a:spcAft>
              <a:buSzPts val="2000"/>
              <a:buChar char="◉"/>
              <a:defRPr sz="2000"/>
            </a:lvl3pPr>
            <a:lvl4pPr indent="-355600" lvl="3" marL="1828800" algn="l">
              <a:lnSpc>
                <a:spcPct val="100000"/>
              </a:lnSpc>
              <a:spcBef>
                <a:spcPts val="0"/>
              </a:spcBef>
              <a:spcAft>
                <a:spcPts val="0"/>
              </a:spcAft>
              <a:buSzPts val="2000"/>
              <a:buChar char="●"/>
              <a:defRPr sz="2000"/>
            </a:lvl4pPr>
            <a:lvl5pPr indent="-355600" lvl="4" marL="2286000" algn="l">
              <a:lnSpc>
                <a:spcPct val="100000"/>
              </a:lnSpc>
              <a:spcBef>
                <a:spcPts val="0"/>
              </a:spcBef>
              <a:spcAft>
                <a:spcPts val="0"/>
              </a:spcAft>
              <a:buSzPts val="2000"/>
              <a:buChar char="○"/>
              <a:defRPr sz="2000"/>
            </a:lvl5pPr>
            <a:lvl6pPr indent="-355600" lvl="5" marL="2743200" algn="l">
              <a:lnSpc>
                <a:spcPct val="100000"/>
              </a:lnSpc>
              <a:spcBef>
                <a:spcPts val="0"/>
              </a:spcBef>
              <a:spcAft>
                <a:spcPts val="0"/>
              </a:spcAft>
              <a:buSzPts val="2000"/>
              <a:buChar char="■"/>
              <a:defRPr sz="2000"/>
            </a:lvl6pPr>
            <a:lvl7pPr indent="-355600" lvl="6" marL="3200400" algn="l">
              <a:lnSpc>
                <a:spcPct val="100000"/>
              </a:lnSpc>
              <a:spcBef>
                <a:spcPts val="0"/>
              </a:spcBef>
              <a:spcAft>
                <a:spcPts val="0"/>
              </a:spcAft>
              <a:buSzPts val="2000"/>
              <a:buChar char="●"/>
              <a:defRPr sz="2000"/>
            </a:lvl7pPr>
            <a:lvl8pPr indent="-355600" lvl="7" marL="3657600" algn="l">
              <a:lnSpc>
                <a:spcPct val="100000"/>
              </a:lnSpc>
              <a:spcBef>
                <a:spcPts val="0"/>
              </a:spcBef>
              <a:spcAft>
                <a:spcPts val="0"/>
              </a:spcAft>
              <a:buSzPts val="2000"/>
              <a:buChar char="○"/>
              <a:defRPr sz="2000"/>
            </a:lvl8pPr>
            <a:lvl9pPr indent="-355600" lvl="8" marL="4114800" algn="l">
              <a:lnSpc>
                <a:spcPct val="100000"/>
              </a:lnSpc>
              <a:spcBef>
                <a:spcPts val="0"/>
              </a:spcBef>
              <a:spcAft>
                <a:spcPts val="0"/>
              </a:spcAft>
              <a:buSzPts val="2000"/>
              <a:buChar char="■"/>
              <a:defRPr sz="2000"/>
            </a:lvl9pPr>
          </a:lstStyle>
          <a:p/>
        </p:txBody>
      </p:sp>
      <p:sp>
        <p:nvSpPr>
          <p:cNvPr id="110" name="Google Shape;110;g2e8bcd43e26_0_262"/>
          <p:cNvSpPr txBox="1"/>
          <p:nvPr>
            <p:ph idx="2" type="body"/>
          </p:nvPr>
        </p:nvSpPr>
        <p:spPr>
          <a:xfrm>
            <a:off x="4682659" y="1200150"/>
            <a:ext cx="3675300" cy="3725700"/>
          </a:xfrm>
          <a:prstGeom prst="rect">
            <a:avLst/>
          </a:prstGeom>
          <a:noFill/>
          <a:ln>
            <a:noFill/>
          </a:ln>
        </p:spPr>
        <p:txBody>
          <a:bodyPr anchorCtr="0" anchor="t" bIns="91425" lIns="91425" spcFirstLastPara="1" rIns="91425" wrap="square" tIns="91425">
            <a:noAutofit/>
          </a:bodyPr>
          <a:lstStyle>
            <a:lvl1pPr indent="-355600" lvl="0" marL="457200" algn="l">
              <a:lnSpc>
                <a:spcPct val="100000"/>
              </a:lnSpc>
              <a:spcBef>
                <a:spcPts val="600"/>
              </a:spcBef>
              <a:spcAft>
                <a:spcPts val="0"/>
              </a:spcAft>
              <a:buSzPts val="2000"/>
              <a:buChar char="◎"/>
              <a:defRPr sz="2000"/>
            </a:lvl1pPr>
            <a:lvl2pPr indent="-355600" lvl="1" marL="914400" algn="l">
              <a:lnSpc>
                <a:spcPct val="100000"/>
              </a:lnSpc>
              <a:spcBef>
                <a:spcPts val="0"/>
              </a:spcBef>
              <a:spcAft>
                <a:spcPts val="0"/>
              </a:spcAft>
              <a:buSzPts val="2000"/>
              <a:buChar char="○"/>
              <a:defRPr sz="2000"/>
            </a:lvl2pPr>
            <a:lvl3pPr indent="-355600" lvl="2" marL="1371600" algn="l">
              <a:lnSpc>
                <a:spcPct val="100000"/>
              </a:lnSpc>
              <a:spcBef>
                <a:spcPts val="0"/>
              </a:spcBef>
              <a:spcAft>
                <a:spcPts val="0"/>
              </a:spcAft>
              <a:buSzPts val="2000"/>
              <a:buChar char="◉"/>
              <a:defRPr sz="2000"/>
            </a:lvl3pPr>
            <a:lvl4pPr indent="-355600" lvl="3" marL="1828800" algn="l">
              <a:lnSpc>
                <a:spcPct val="100000"/>
              </a:lnSpc>
              <a:spcBef>
                <a:spcPts val="0"/>
              </a:spcBef>
              <a:spcAft>
                <a:spcPts val="0"/>
              </a:spcAft>
              <a:buSzPts val="2000"/>
              <a:buChar char="●"/>
              <a:defRPr sz="2000"/>
            </a:lvl4pPr>
            <a:lvl5pPr indent="-355600" lvl="4" marL="2286000" algn="l">
              <a:lnSpc>
                <a:spcPct val="100000"/>
              </a:lnSpc>
              <a:spcBef>
                <a:spcPts val="0"/>
              </a:spcBef>
              <a:spcAft>
                <a:spcPts val="0"/>
              </a:spcAft>
              <a:buSzPts val="2000"/>
              <a:buChar char="○"/>
              <a:defRPr sz="2000"/>
            </a:lvl5pPr>
            <a:lvl6pPr indent="-355600" lvl="5" marL="2743200" algn="l">
              <a:lnSpc>
                <a:spcPct val="100000"/>
              </a:lnSpc>
              <a:spcBef>
                <a:spcPts val="0"/>
              </a:spcBef>
              <a:spcAft>
                <a:spcPts val="0"/>
              </a:spcAft>
              <a:buSzPts val="2000"/>
              <a:buChar char="■"/>
              <a:defRPr sz="2000"/>
            </a:lvl6pPr>
            <a:lvl7pPr indent="-355600" lvl="6" marL="3200400" algn="l">
              <a:lnSpc>
                <a:spcPct val="100000"/>
              </a:lnSpc>
              <a:spcBef>
                <a:spcPts val="0"/>
              </a:spcBef>
              <a:spcAft>
                <a:spcPts val="0"/>
              </a:spcAft>
              <a:buSzPts val="2000"/>
              <a:buChar char="●"/>
              <a:defRPr sz="2000"/>
            </a:lvl7pPr>
            <a:lvl8pPr indent="-355600" lvl="7" marL="3657600" algn="l">
              <a:lnSpc>
                <a:spcPct val="100000"/>
              </a:lnSpc>
              <a:spcBef>
                <a:spcPts val="0"/>
              </a:spcBef>
              <a:spcAft>
                <a:spcPts val="0"/>
              </a:spcAft>
              <a:buSzPts val="2000"/>
              <a:buChar char="○"/>
              <a:defRPr sz="2000"/>
            </a:lvl8pPr>
            <a:lvl9pPr indent="-355600" lvl="8" marL="4114800" algn="l">
              <a:lnSpc>
                <a:spcPct val="100000"/>
              </a:lnSpc>
              <a:spcBef>
                <a:spcPts val="0"/>
              </a:spcBef>
              <a:spcAft>
                <a:spcPts val="0"/>
              </a:spcAft>
              <a:buSzPts val="2000"/>
              <a:buChar char="■"/>
              <a:defRPr sz="2000"/>
            </a:lvl9pPr>
          </a:lstStyle>
          <a:p/>
        </p:txBody>
      </p:sp>
      <p:sp>
        <p:nvSpPr>
          <p:cNvPr id="111" name="Google Shape;111;g2e8bcd43e26_0_262"/>
          <p:cNvSpPr txBox="1"/>
          <p:nvPr>
            <p:ph idx="12" type="sldNum"/>
          </p:nvPr>
        </p:nvSpPr>
        <p:spPr>
          <a:xfrm>
            <a:off x="84043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3 columns">
  <p:cSld name="TITLE_AND_TWO_COLUMNS_1">
    <p:spTree>
      <p:nvGrpSpPr>
        <p:cNvPr id="112" name="Shape 112"/>
        <p:cNvGrpSpPr/>
        <p:nvPr/>
      </p:nvGrpSpPr>
      <p:grpSpPr>
        <a:xfrm>
          <a:off x="0" y="0"/>
          <a:ext cx="0" cy="0"/>
          <a:chOff x="0" y="0"/>
          <a:chExt cx="0" cy="0"/>
        </a:xfrm>
      </p:grpSpPr>
      <p:sp>
        <p:nvSpPr>
          <p:cNvPr id="113" name="Google Shape;113;g2e8bcd43e26_0_267"/>
          <p:cNvSpPr txBox="1"/>
          <p:nvPr>
            <p:ph type="title"/>
          </p:nvPr>
        </p:nvSpPr>
        <p:spPr>
          <a:xfrm>
            <a:off x="786150" y="308120"/>
            <a:ext cx="7571700" cy="702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000"/>
              <a:buNone/>
              <a:defRPr/>
            </a:lvl1pPr>
            <a:lvl2pPr lvl="1" algn="l">
              <a:lnSpc>
                <a:spcPct val="100000"/>
              </a:lnSpc>
              <a:spcBef>
                <a:spcPts val="0"/>
              </a:spcBef>
              <a:spcAft>
                <a:spcPts val="0"/>
              </a:spcAft>
              <a:buSzPts val="2000"/>
              <a:buNone/>
              <a:defRPr/>
            </a:lvl2pPr>
            <a:lvl3pPr lvl="2" algn="l">
              <a:lnSpc>
                <a:spcPct val="100000"/>
              </a:lnSpc>
              <a:spcBef>
                <a:spcPts val="0"/>
              </a:spcBef>
              <a:spcAft>
                <a:spcPts val="0"/>
              </a:spcAft>
              <a:buSzPts val="2000"/>
              <a:buNone/>
              <a:defRPr/>
            </a:lvl3pPr>
            <a:lvl4pPr lvl="3" algn="l">
              <a:lnSpc>
                <a:spcPct val="100000"/>
              </a:lnSpc>
              <a:spcBef>
                <a:spcPts val="0"/>
              </a:spcBef>
              <a:spcAft>
                <a:spcPts val="0"/>
              </a:spcAft>
              <a:buSzPts val="2000"/>
              <a:buNone/>
              <a:defRPr/>
            </a:lvl4pPr>
            <a:lvl5pPr lvl="4" algn="l">
              <a:lnSpc>
                <a:spcPct val="100000"/>
              </a:lnSpc>
              <a:spcBef>
                <a:spcPts val="0"/>
              </a:spcBef>
              <a:spcAft>
                <a:spcPts val="0"/>
              </a:spcAft>
              <a:buSzPts val="2000"/>
              <a:buNone/>
              <a:defRPr/>
            </a:lvl5pPr>
            <a:lvl6pPr lvl="5" algn="l">
              <a:lnSpc>
                <a:spcPct val="100000"/>
              </a:lnSpc>
              <a:spcBef>
                <a:spcPts val="0"/>
              </a:spcBef>
              <a:spcAft>
                <a:spcPts val="0"/>
              </a:spcAft>
              <a:buSzPts val="2000"/>
              <a:buNone/>
              <a:defRPr/>
            </a:lvl6pPr>
            <a:lvl7pPr lvl="6" algn="l">
              <a:lnSpc>
                <a:spcPct val="100000"/>
              </a:lnSpc>
              <a:spcBef>
                <a:spcPts val="0"/>
              </a:spcBef>
              <a:spcAft>
                <a:spcPts val="0"/>
              </a:spcAft>
              <a:buSzPts val="2000"/>
              <a:buNone/>
              <a:defRPr/>
            </a:lvl7pPr>
            <a:lvl8pPr lvl="7" algn="l">
              <a:lnSpc>
                <a:spcPct val="100000"/>
              </a:lnSpc>
              <a:spcBef>
                <a:spcPts val="0"/>
              </a:spcBef>
              <a:spcAft>
                <a:spcPts val="0"/>
              </a:spcAft>
              <a:buSzPts val="2000"/>
              <a:buNone/>
              <a:defRPr/>
            </a:lvl8pPr>
            <a:lvl9pPr lvl="8" algn="l">
              <a:lnSpc>
                <a:spcPct val="100000"/>
              </a:lnSpc>
              <a:spcBef>
                <a:spcPts val="0"/>
              </a:spcBef>
              <a:spcAft>
                <a:spcPts val="0"/>
              </a:spcAft>
              <a:buSzPts val="2000"/>
              <a:buNone/>
              <a:defRPr/>
            </a:lvl9pPr>
          </a:lstStyle>
          <a:p/>
        </p:txBody>
      </p:sp>
      <p:sp>
        <p:nvSpPr>
          <p:cNvPr id="114" name="Google Shape;114;g2e8bcd43e26_0_267"/>
          <p:cNvSpPr txBox="1"/>
          <p:nvPr>
            <p:ph idx="1" type="body"/>
          </p:nvPr>
        </p:nvSpPr>
        <p:spPr>
          <a:xfrm>
            <a:off x="786150" y="1200150"/>
            <a:ext cx="2419800" cy="3725700"/>
          </a:xfrm>
          <a:prstGeom prst="rect">
            <a:avLst/>
          </a:prstGeom>
          <a:noFill/>
          <a:ln>
            <a:noFill/>
          </a:ln>
        </p:spPr>
        <p:txBody>
          <a:bodyPr anchorCtr="0" anchor="t" bIns="91425" lIns="91425" spcFirstLastPara="1" rIns="91425" wrap="square" tIns="91425">
            <a:noAutofit/>
          </a:bodyPr>
          <a:lstStyle>
            <a:lvl1pPr indent="-342900" lvl="0" marL="457200" algn="l">
              <a:lnSpc>
                <a:spcPct val="100000"/>
              </a:lnSpc>
              <a:spcBef>
                <a:spcPts val="600"/>
              </a:spcBef>
              <a:spcAft>
                <a:spcPts val="0"/>
              </a:spcAft>
              <a:buSzPts val="1800"/>
              <a:buChar char="◎"/>
              <a:defRPr sz="1800"/>
            </a:lvl1pPr>
            <a:lvl2pPr indent="-342900" lvl="1" marL="914400" algn="l">
              <a:lnSpc>
                <a:spcPct val="100000"/>
              </a:lnSpc>
              <a:spcBef>
                <a:spcPts val="0"/>
              </a:spcBef>
              <a:spcAft>
                <a:spcPts val="0"/>
              </a:spcAft>
              <a:buSzPts val="1800"/>
              <a:buChar char="○"/>
              <a:defRPr sz="1800"/>
            </a:lvl2pPr>
            <a:lvl3pPr indent="-342900" lvl="2" marL="1371600" algn="l">
              <a:lnSpc>
                <a:spcPct val="100000"/>
              </a:lnSpc>
              <a:spcBef>
                <a:spcPts val="0"/>
              </a:spcBef>
              <a:spcAft>
                <a:spcPts val="0"/>
              </a:spcAft>
              <a:buSzPts val="1800"/>
              <a:buChar char="◉"/>
              <a:defRPr sz="1800"/>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115" name="Google Shape;115;g2e8bcd43e26_0_267"/>
          <p:cNvSpPr txBox="1"/>
          <p:nvPr>
            <p:ph idx="2" type="body"/>
          </p:nvPr>
        </p:nvSpPr>
        <p:spPr>
          <a:xfrm>
            <a:off x="3329992" y="1200150"/>
            <a:ext cx="2419800" cy="3725700"/>
          </a:xfrm>
          <a:prstGeom prst="rect">
            <a:avLst/>
          </a:prstGeom>
          <a:noFill/>
          <a:ln>
            <a:noFill/>
          </a:ln>
        </p:spPr>
        <p:txBody>
          <a:bodyPr anchorCtr="0" anchor="t" bIns="91425" lIns="91425" spcFirstLastPara="1" rIns="91425" wrap="square" tIns="91425">
            <a:noAutofit/>
          </a:bodyPr>
          <a:lstStyle>
            <a:lvl1pPr indent="-342900" lvl="0" marL="457200" algn="l">
              <a:lnSpc>
                <a:spcPct val="100000"/>
              </a:lnSpc>
              <a:spcBef>
                <a:spcPts val="600"/>
              </a:spcBef>
              <a:spcAft>
                <a:spcPts val="0"/>
              </a:spcAft>
              <a:buSzPts val="1800"/>
              <a:buChar char="◎"/>
              <a:defRPr sz="1800"/>
            </a:lvl1pPr>
            <a:lvl2pPr indent="-342900" lvl="1" marL="914400" algn="l">
              <a:lnSpc>
                <a:spcPct val="100000"/>
              </a:lnSpc>
              <a:spcBef>
                <a:spcPts val="0"/>
              </a:spcBef>
              <a:spcAft>
                <a:spcPts val="0"/>
              </a:spcAft>
              <a:buSzPts val="1800"/>
              <a:buChar char="○"/>
              <a:defRPr sz="1800"/>
            </a:lvl2pPr>
            <a:lvl3pPr indent="-342900" lvl="2" marL="1371600" algn="l">
              <a:lnSpc>
                <a:spcPct val="100000"/>
              </a:lnSpc>
              <a:spcBef>
                <a:spcPts val="0"/>
              </a:spcBef>
              <a:spcAft>
                <a:spcPts val="0"/>
              </a:spcAft>
              <a:buSzPts val="1800"/>
              <a:buChar char="◉"/>
              <a:defRPr sz="1800"/>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116" name="Google Shape;116;g2e8bcd43e26_0_267"/>
          <p:cNvSpPr txBox="1"/>
          <p:nvPr>
            <p:ph idx="3" type="body"/>
          </p:nvPr>
        </p:nvSpPr>
        <p:spPr>
          <a:xfrm>
            <a:off x="5873834" y="1200150"/>
            <a:ext cx="2419800" cy="3725700"/>
          </a:xfrm>
          <a:prstGeom prst="rect">
            <a:avLst/>
          </a:prstGeom>
          <a:noFill/>
          <a:ln>
            <a:noFill/>
          </a:ln>
        </p:spPr>
        <p:txBody>
          <a:bodyPr anchorCtr="0" anchor="t" bIns="91425" lIns="91425" spcFirstLastPara="1" rIns="91425" wrap="square" tIns="91425">
            <a:noAutofit/>
          </a:bodyPr>
          <a:lstStyle>
            <a:lvl1pPr indent="-342900" lvl="0" marL="457200" algn="l">
              <a:lnSpc>
                <a:spcPct val="100000"/>
              </a:lnSpc>
              <a:spcBef>
                <a:spcPts val="600"/>
              </a:spcBef>
              <a:spcAft>
                <a:spcPts val="0"/>
              </a:spcAft>
              <a:buSzPts val="1800"/>
              <a:buChar char="◎"/>
              <a:defRPr sz="1800"/>
            </a:lvl1pPr>
            <a:lvl2pPr indent="-342900" lvl="1" marL="914400" algn="l">
              <a:lnSpc>
                <a:spcPct val="100000"/>
              </a:lnSpc>
              <a:spcBef>
                <a:spcPts val="0"/>
              </a:spcBef>
              <a:spcAft>
                <a:spcPts val="0"/>
              </a:spcAft>
              <a:buSzPts val="1800"/>
              <a:buChar char="○"/>
              <a:defRPr sz="1800"/>
            </a:lvl2pPr>
            <a:lvl3pPr indent="-342900" lvl="2" marL="1371600" algn="l">
              <a:lnSpc>
                <a:spcPct val="100000"/>
              </a:lnSpc>
              <a:spcBef>
                <a:spcPts val="0"/>
              </a:spcBef>
              <a:spcAft>
                <a:spcPts val="0"/>
              </a:spcAft>
              <a:buSzPts val="1800"/>
              <a:buChar char="◉"/>
              <a:defRPr sz="1800"/>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117" name="Google Shape;117;g2e8bcd43e26_0_267"/>
          <p:cNvSpPr txBox="1"/>
          <p:nvPr>
            <p:ph idx="12" type="sldNum"/>
          </p:nvPr>
        </p:nvSpPr>
        <p:spPr>
          <a:xfrm>
            <a:off x="84043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blipFill>
          <a:blip r:embed="rId2">
            <a:alphaModFix/>
          </a:blip>
          <a:stretch>
            <a:fillRect/>
          </a:stretch>
        </a:blipFill>
      </p:bgPr>
    </p:bg>
    <p:spTree>
      <p:nvGrpSpPr>
        <p:cNvPr id="118" name="Shape 118"/>
        <p:cNvGrpSpPr/>
        <p:nvPr/>
      </p:nvGrpSpPr>
      <p:grpSpPr>
        <a:xfrm>
          <a:off x="0" y="0"/>
          <a:ext cx="0" cy="0"/>
          <a:chOff x="0" y="0"/>
          <a:chExt cx="0" cy="0"/>
        </a:xfrm>
      </p:grpSpPr>
      <p:sp>
        <p:nvSpPr>
          <p:cNvPr id="119" name="Google Shape;119;g2e8bcd43e26_0_273"/>
          <p:cNvSpPr txBox="1"/>
          <p:nvPr>
            <p:ph type="title"/>
          </p:nvPr>
        </p:nvSpPr>
        <p:spPr>
          <a:xfrm>
            <a:off x="786150" y="308120"/>
            <a:ext cx="7571700" cy="702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000"/>
              <a:buNone/>
              <a:defRPr/>
            </a:lvl1pPr>
            <a:lvl2pPr lvl="1" algn="l">
              <a:lnSpc>
                <a:spcPct val="100000"/>
              </a:lnSpc>
              <a:spcBef>
                <a:spcPts val="0"/>
              </a:spcBef>
              <a:spcAft>
                <a:spcPts val="0"/>
              </a:spcAft>
              <a:buSzPts val="2000"/>
              <a:buNone/>
              <a:defRPr/>
            </a:lvl2pPr>
            <a:lvl3pPr lvl="2" algn="l">
              <a:lnSpc>
                <a:spcPct val="100000"/>
              </a:lnSpc>
              <a:spcBef>
                <a:spcPts val="0"/>
              </a:spcBef>
              <a:spcAft>
                <a:spcPts val="0"/>
              </a:spcAft>
              <a:buSzPts val="2000"/>
              <a:buNone/>
              <a:defRPr/>
            </a:lvl3pPr>
            <a:lvl4pPr lvl="3" algn="l">
              <a:lnSpc>
                <a:spcPct val="100000"/>
              </a:lnSpc>
              <a:spcBef>
                <a:spcPts val="0"/>
              </a:spcBef>
              <a:spcAft>
                <a:spcPts val="0"/>
              </a:spcAft>
              <a:buSzPts val="2000"/>
              <a:buNone/>
              <a:defRPr/>
            </a:lvl4pPr>
            <a:lvl5pPr lvl="4" algn="l">
              <a:lnSpc>
                <a:spcPct val="100000"/>
              </a:lnSpc>
              <a:spcBef>
                <a:spcPts val="0"/>
              </a:spcBef>
              <a:spcAft>
                <a:spcPts val="0"/>
              </a:spcAft>
              <a:buSzPts val="2000"/>
              <a:buNone/>
              <a:defRPr/>
            </a:lvl5pPr>
            <a:lvl6pPr lvl="5" algn="l">
              <a:lnSpc>
                <a:spcPct val="100000"/>
              </a:lnSpc>
              <a:spcBef>
                <a:spcPts val="0"/>
              </a:spcBef>
              <a:spcAft>
                <a:spcPts val="0"/>
              </a:spcAft>
              <a:buSzPts val="2000"/>
              <a:buNone/>
              <a:defRPr/>
            </a:lvl6pPr>
            <a:lvl7pPr lvl="6" algn="l">
              <a:lnSpc>
                <a:spcPct val="100000"/>
              </a:lnSpc>
              <a:spcBef>
                <a:spcPts val="0"/>
              </a:spcBef>
              <a:spcAft>
                <a:spcPts val="0"/>
              </a:spcAft>
              <a:buSzPts val="2000"/>
              <a:buNone/>
              <a:defRPr/>
            </a:lvl7pPr>
            <a:lvl8pPr lvl="7" algn="l">
              <a:lnSpc>
                <a:spcPct val="100000"/>
              </a:lnSpc>
              <a:spcBef>
                <a:spcPts val="0"/>
              </a:spcBef>
              <a:spcAft>
                <a:spcPts val="0"/>
              </a:spcAft>
              <a:buSzPts val="2000"/>
              <a:buNone/>
              <a:defRPr/>
            </a:lvl8pPr>
            <a:lvl9pPr lvl="8" algn="l">
              <a:lnSpc>
                <a:spcPct val="100000"/>
              </a:lnSpc>
              <a:spcBef>
                <a:spcPts val="0"/>
              </a:spcBef>
              <a:spcAft>
                <a:spcPts val="0"/>
              </a:spcAft>
              <a:buSzPts val="2000"/>
              <a:buNone/>
              <a:defRPr/>
            </a:lvl9pPr>
          </a:lstStyle>
          <a:p/>
        </p:txBody>
      </p:sp>
      <p:sp>
        <p:nvSpPr>
          <p:cNvPr id="120" name="Google Shape;120;g2e8bcd43e26_0_273"/>
          <p:cNvSpPr txBox="1"/>
          <p:nvPr>
            <p:ph idx="12" type="sldNum"/>
          </p:nvPr>
        </p:nvSpPr>
        <p:spPr>
          <a:xfrm>
            <a:off x="84043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blipFill>
          <a:blip r:embed="rId2">
            <a:alphaModFix/>
          </a:blip>
          <a:stretch>
            <a:fillRect/>
          </a:stretch>
        </a:blipFill>
      </p:bgPr>
    </p:bg>
    <p:spTree>
      <p:nvGrpSpPr>
        <p:cNvPr id="121" name="Shape 121"/>
        <p:cNvGrpSpPr/>
        <p:nvPr/>
      </p:nvGrpSpPr>
      <p:grpSpPr>
        <a:xfrm>
          <a:off x="0" y="0"/>
          <a:ext cx="0" cy="0"/>
          <a:chOff x="0" y="0"/>
          <a:chExt cx="0" cy="0"/>
        </a:xfrm>
      </p:grpSpPr>
      <p:sp>
        <p:nvSpPr>
          <p:cNvPr id="122" name="Google Shape;122;g2e8bcd43e26_0_276"/>
          <p:cNvSpPr txBox="1"/>
          <p:nvPr>
            <p:ph idx="1" type="body"/>
          </p:nvPr>
        </p:nvSpPr>
        <p:spPr>
          <a:xfrm>
            <a:off x="457200" y="4055343"/>
            <a:ext cx="8229600" cy="368700"/>
          </a:xfrm>
          <a:prstGeom prst="rect">
            <a:avLst/>
          </a:prstGeom>
          <a:noFill/>
          <a:ln>
            <a:noFill/>
          </a:ln>
        </p:spPr>
        <p:txBody>
          <a:bodyPr anchorCtr="0" anchor="t" bIns="91425" lIns="91425" spcFirstLastPara="1" rIns="91425" wrap="square" tIns="91425">
            <a:noAutofit/>
          </a:bodyPr>
          <a:lstStyle>
            <a:lvl1pPr indent="-228600" lvl="0" marL="457200" algn="ctr">
              <a:lnSpc>
                <a:spcPct val="100000"/>
              </a:lnSpc>
              <a:spcBef>
                <a:spcPts val="360"/>
              </a:spcBef>
              <a:spcAft>
                <a:spcPts val="0"/>
              </a:spcAft>
              <a:buSzPts val="1800"/>
              <a:buNone/>
              <a:defRPr sz="1800"/>
            </a:lvl1pPr>
          </a:lstStyle>
          <a:p/>
        </p:txBody>
      </p:sp>
      <p:sp>
        <p:nvSpPr>
          <p:cNvPr id="123" name="Google Shape;123;g2e8bcd43e26_0_276"/>
          <p:cNvSpPr txBox="1"/>
          <p:nvPr>
            <p:ph idx="12" type="sldNum"/>
          </p:nvPr>
        </p:nvSpPr>
        <p:spPr>
          <a:xfrm>
            <a:off x="-92" y="4749844"/>
            <a:ext cx="9144000" cy="393600"/>
          </a:xfrm>
          <a:prstGeom prst="rect">
            <a:avLst/>
          </a:prstGeom>
          <a:noFill/>
          <a:ln>
            <a:noFill/>
          </a:ln>
        </p:spPr>
        <p:txBody>
          <a:bodyPr anchorCtr="0" anchor="t" bIns="91425" lIns="91425" spcFirstLastPara="1" rIns="91425" wrap="square" tIns="91425">
            <a:noAutofit/>
          </a:bodyPr>
          <a:lstStyle>
            <a:lvl1pPr indent="0" lvl="0" marL="0" marR="0" algn="ct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blipFill>
          <a:blip r:embed="rId2">
            <a:alphaModFix/>
          </a:blip>
          <a:stretch>
            <a:fillRect/>
          </a:stretch>
        </a:blipFill>
      </p:bgPr>
    </p:bg>
    <p:spTree>
      <p:nvGrpSpPr>
        <p:cNvPr id="26" name="Shape 26"/>
        <p:cNvGrpSpPr/>
        <p:nvPr/>
      </p:nvGrpSpPr>
      <p:grpSpPr>
        <a:xfrm>
          <a:off x="0" y="0"/>
          <a:ext cx="0" cy="0"/>
          <a:chOff x="0" y="0"/>
          <a:chExt cx="0" cy="0"/>
        </a:xfrm>
      </p:grpSpPr>
      <p:sp>
        <p:nvSpPr>
          <p:cNvPr id="27" name="Google Shape;27;p50"/>
          <p:cNvSpPr txBox="1"/>
          <p:nvPr>
            <p:ph idx="12" type="sldNum"/>
          </p:nvPr>
        </p:nvSpPr>
        <p:spPr>
          <a:xfrm>
            <a:off x="84043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complete pattern">
  <p:cSld name="BLANK_1">
    <p:bg>
      <p:bgPr>
        <a:blipFill>
          <a:blip r:embed="rId2">
            <a:alphaModFix/>
          </a:blip>
          <a:stretch>
            <a:fillRect/>
          </a:stretch>
        </a:blipFill>
      </p:bgPr>
    </p:bg>
    <p:spTree>
      <p:nvGrpSpPr>
        <p:cNvPr id="124" name="Shape 124"/>
        <p:cNvGrpSpPr/>
        <p:nvPr/>
      </p:nvGrpSpPr>
      <p:grpSpPr>
        <a:xfrm>
          <a:off x="0" y="0"/>
          <a:ext cx="0" cy="0"/>
          <a:chOff x="0" y="0"/>
          <a:chExt cx="0" cy="0"/>
        </a:xfrm>
      </p:grpSpPr>
      <p:sp>
        <p:nvSpPr>
          <p:cNvPr id="125" name="Google Shape;125;g2e8bcd43e26_0_279"/>
          <p:cNvSpPr/>
          <p:nvPr/>
        </p:nvSpPr>
        <p:spPr>
          <a:xfrm>
            <a:off x="-26550" y="-14850"/>
            <a:ext cx="9197100" cy="5173200"/>
          </a:xfrm>
          <a:prstGeom prst="rect">
            <a:avLst/>
          </a:prstGeom>
          <a:solidFill>
            <a:srgbClr val="CFD8DC">
              <a:alpha val="4823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 name="Google Shape;126;g2e8bcd43e26_0_279"/>
          <p:cNvSpPr txBox="1"/>
          <p:nvPr>
            <p:ph idx="12" type="sldNum"/>
          </p:nvPr>
        </p:nvSpPr>
        <p:spPr>
          <a:xfrm>
            <a:off x="84043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_1">
    <p:spTree>
      <p:nvGrpSpPr>
        <p:cNvPr id="28" name="Shape 28"/>
        <p:cNvGrpSpPr/>
        <p:nvPr/>
      </p:nvGrpSpPr>
      <p:grpSpPr>
        <a:xfrm>
          <a:off x="0" y="0"/>
          <a:ext cx="0" cy="0"/>
          <a:chOff x="0" y="0"/>
          <a:chExt cx="0" cy="0"/>
        </a:xfrm>
      </p:grpSpPr>
      <p:pic>
        <p:nvPicPr>
          <p:cNvPr id="29" name="Google Shape;29;p51"/>
          <p:cNvPicPr preferRelativeResize="0"/>
          <p:nvPr/>
        </p:nvPicPr>
        <p:blipFill rotWithShape="1">
          <a:blip r:embed="rId2">
            <a:alphaModFix/>
          </a:blip>
          <a:srcRect b="0" l="19" r="19" t="0"/>
          <a:stretch/>
        </p:blipFill>
        <p:spPr>
          <a:xfrm flipH="1" rot="10800000">
            <a:off x="5952" y="0"/>
            <a:ext cx="9140602" cy="5143500"/>
          </a:xfrm>
          <a:prstGeom prst="rect">
            <a:avLst/>
          </a:prstGeom>
          <a:noFill/>
          <a:ln>
            <a:noFill/>
          </a:ln>
        </p:spPr>
      </p:pic>
      <p:sp>
        <p:nvSpPr>
          <p:cNvPr id="30" name="Google Shape;30;p51"/>
          <p:cNvSpPr txBox="1"/>
          <p:nvPr>
            <p:ph idx="1" type="body"/>
          </p:nvPr>
        </p:nvSpPr>
        <p:spPr>
          <a:xfrm>
            <a:off x="1215300" y="1723650"/>
            <a:ext cx="6713400" cy="819900"/>
          </a:xfrm>
          <a:prstGeom prst="rect">
            <a:avLst/>
          </a:prstGeom>
          <a:noFill/>
          <a:ln>
            <a:noFill/>
          </a:ln>
        </p:spPr>
        <p:txBody>
          <a:bodyPr anchorCtr="0" anchor="t" bIns="91425" lIns="91425" spcFirstLastPara="1" rIns="91425" wrap="square" tIns="91425">
            <a:noAutofit/>
          </a:bodyPr>
          <a:lstStyle>
            <a:lvl1pPr indent="-457200" lvl="0" marL="457200" algn="ctr">
              <a:lnSpc>
                <a:spcPct val="100000"/>
              </a:lnSpc>
              <a:spcBef>
                <a:spcPts val="600"/>
              </a:spcBef>
              <a:spcAft>
                <a:spcPts val="0"/>
              </a:spcAft>
              <a:buClr>
                <a:schemeClr val="dk1"/>
              </a:buClr>
              <a:buSzPts val="3600"/>
              <a:buChar char="◎"/>
              <a:defRPr i="1" sz="3600"/>
            </a:lvl1pPr>
            <a:lvl2pPr indent="-457200" lvl="1" marL="914400" algn="ctr">
              <a:lnSpc>
                <a:spcPct val="100000"/>
              </a:lnSpc>
              <a:spcBef>
                <a:spcPts val="0"/>
              </a:spcBef>
              <a:spcAft>
                <a:spcPts val="0"/>
              </a:spcAft>
              <a:buClr>
                <a:schemeClr val="dk1"/>
              </a:buClr>
              <a:buSzPts val="3600"/>
              <a:buChar char="○"/>
              <a:defRPr i="1" sz="3600"/>
            </a:lvl2pPr>
            <a:lvl3pPr indent="-457200" lvl="2" marL="1371600" algn="ctr">
              <a:lnSpc>
                <a:spcPct val="100000"/>
              </a:lnSpc>
              <a:spcBef>
                <a:spcPts val="0"/>
              </a:spcBef>
              <a:spcAft>
                <a:spcPts val="0"/>
              </a:spcAft>
              <a:buClr>
                <a:schemeClr val="dk1"/>
              </a:buClr>
              <a:buSzPts val="3600"/>
              <a:buChar char="◉"/>
              <a:defRPr i="1" sz="3600"/>
            </a:lvl3pPr>
            <a:lvl4pPr indent="-457200" lvl="3" marL="1828800" algn="ctr">
              <a:lnSpc>
                <a:spcPct val="100000"/>
              </a:lnSpc>
              <a:spcBef>
                <a:spcPts val="0"/>
              </a:spcBef>
              <a:spcAft>
                <a:spcPts val="0"/>
              </a:spcAft>
              <a:buSzPts val="3600"/>
              <a:buChar char="●"/>
              <a:defRPr i="1" sz="3600"/>
            </a:lvl4pPr>
            <a:lvl5pPr indent="-457200" lvl="4" marL="2286000" algn="ctr">
              <a:lnSpc>
                <a:spcPct val="100000"/>
              </a:lnSpc>
              <a:spcBef>
                <a:spcPts val="0"/>
              </a:spcBef>
              <a:spcAft>
                <a:spcPts val="0"/>
              </a:spcAft>
              <a:buSzPts val="3600"/>
              <a:buChar char="○"/>
              <a:defRPr i="1" sz="3600"/>
            </a:lvl5pPr>
            <a:lvl6pPr indent="-457200" lvl="5" marL="2743200" algn="ctr">
              <a:lnSpc>
                <a:spcPct val="100000"/>
              </a:lnSpc>
              <a:spcBef>
                <a:spcPts val="0"/>
              </a:spcBef>
              <a:spcAft>
                <a:spcPts val="0"/>
              </a:spcAft>
              <a:buSzPts val="3600"/>
              <a:buChar char="■"/>
              <a:defRPr i="1" sz="3600"/>
            </a:lvl6pPr>
            <a:lvl7pPr indent="-457200" lvl="6" marL="3200400" algn="ctr">
              <a:lnSpc>
                <a:spcPct val="100000"/>
              </a:lnSpc>
              <a:spcBef>
                <a:spcPts val="0"/>
              </a:spcBef>
              <a:spcAft>
                <a:spcPts val="0"/>
              </a:spcAft>
              <a:buSzPts val="3600"/>
              <a:buChar char="●"/>
              <a:defRPr i="1" sz="3600"/>
            </a:lvl7pPr>
            <a:lvl8pPr indent="-457200" lvl="7" marL="3657600" algn="ctr">
              <a:lnSpc>
                <a:spcPct val="100000"/>
              </a:lnSpc>
              <a:spcBef>
                <a:spcPts val="0"/>
              </a:spcBef>
              <a:spcAft>
                <a:spcPts val="0"/>
              </a:spcAft>
              <a:buSzPts val="3600"/>
              <a:buChar char="○"/>
              <a:defRPr i="1" sz="3600"/>
            </a:lvl8pPr>
            <a:lvl9pPr indent="-457200" lvl="8" marL="4114800" algn="ctr">
              <a:lnSpc>
                <a:spcPct val="100000"/>
              </a:lnSpc>
              <a:spcBef>
                <a:spcPts val="0"/>
              </a:spcBef>
              <a:spcAft>
                <a:spcPts val="0"/>
              </a:spcAft>
              <a:buSzPts val="3600"/>
              <a:buChar char="■"/>
              <a:defRPr i="1" sz="3600"/>
            </a:lvl9pPr>
          </a:lstStyle>
          <a:p/>
        </p:txBody>
      </p:sp>
      <p:grpSp>
        <p:nvGrpSpPr>
          <p:cNvPr id="31" name="Google Shape;31;p51"/>
          <p:cNvGrpSpPr/>
          <p:nvPr/>
        </p:nvGrpSpPr>
        <p:grpSpPr>
          <a:xfrm>
            <a:off x="3839646" y="782918"/>
            <a:ext cx="1464573" cy="842707"/>
            <a:chOff x="3593400" y="1729675"/>
            <a:chExt cx="1957200" cy="1123610"/>
          </a:xfrm>
        </p:grpSpPr>
        <p:sp>
          <p:nvSpPr>
            <p:cNvPr id="32" name="Google Shape;32;p51"/>
            <p:cNvSpPr txBox="1"/>
            <p:nvPr/>
          </p:nvSpPr>
          <p:spPr>
            <a:xfrm>
              <a:off x="3593400" y="1729675"/>
              <a:ext cx="1957200" cy="871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0"/>
                <a:buFont typeface="Arial"/>
                <a:buNone/>
              </a:pPr>
              <a:r>
                <a:rPr b="1" i="0" lang="en" sz="6000" u="none" cap="none" strike="noStrike">
                  <a:solidFill>
                    <a:schemeClr val="accent1"/>
                  </a:solidFill>
                  <a:latin typeface="Arial"/>
                  <a:ea typeface="Arial"/>
                  <a:cs typeface="Arial"/>
                  <a:sym typeface="Arial"/>
                </a:rPr>
                <a:t>“</a:t>
              </a:r>
              <a:endParaRPr b="1" i="0" sz="6000" u="none" cap="none" strike="noStrike">
                <a:solidFill>
                  <a:schemeClr val="accent1"/>
                </a:solidFill>
                <a:latin typeface="Arial"/>
                <a:ea typeface="Arial"/>
                <a:cs typeface="Arial"/>
                <a:sym typeface="Arial"/>
              </a:endParaRPr>
            </a:p>
          </p:txBody>
        </p:sp>
        <p:sp>
          <p:nvSpPr>
            <p:cNvPr id="33" name="Google Shape;33;p51"/>
            <p:cNvSpPr/>
            <p:nvPr/>
          </p:nvSpPr>
          <p:spPr>
            <a:xfrm>
              <a:off x="4025400" y="1760085"/>
              <a:ext cx="1093200" cy="1093200"/>
            </a:xfrm>
            <a:prstGeom prst="ellipse">
              <a:avLst/>
            </a:prstGeom>
            <a:noFill/>
            <a:ln cap="flat" cmpd="sng" w="9525">
              <a:solidFill>
                <a:srgbClr val="CFD8DC"/>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 name="Google Shape;34;p51"/>
            <p:cNvSpPr/>
            <p:nvPr/>
          </p:nvSpPr>
          <p:spPr>
            <a:xfrm>
              <a:off x="4190700" y="1925385"/>
              <a:ext cx="762600" cy="762600"/>
            </a:xfrm>
            <a:prstGeom prst="ellipse">
              <a:avLst/>
            </a:prstGeom>
            <a:noFill/>
            <a:ln cap="flat" cmpd="sng" w="19050">
              <a:solidFill>
                <a:srgbClr val="CFD8D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35" name="Google Shape;35;p51"/>
          <p:cNvCxnSpPr>
            <a:endCxn id="33" idx="1"/>
          </p:cNvCxnSpPr>
          <p:nvPr/>
        </p:nvCxnSpPr>
        <p:spPr>
          <a:xfrm>
            <a:off x="3750511" y="390297"/>
            <a:ext cx="532200" cy="535500"/>
          </a:xfrm>
          <a:prstGeom prst="straightConnector1">
            <a:avLst/>
          </a:prstGeom>
          <a:noFill/>
          <a:ln cap="flat" cmpd="sng" w="9525">
            <a:solidFill>
              <a:srgbClr val="CFD8DC"/>
            </a:solidFill>
            <a:prstDash val="solid"/>
            <a:round/>
            <a:headEnd len="sm" w="sm" type="none"/>
            <a:tailEnd len="sm" w="sm" type="none"/>
          </a:ln>
        </p:spPr>
      </p:cxnSp>
      <p:cxnSp>
        <p:nvCxnSpPr>
          <p:cNvPr id="36" name="Google Shape;36;p51"/>
          <p:cNvCxnSpPr/>
          <p:nvPr/>
        </p:nvCxnSpPr>
        <p:spPr>
          <a:xfrm rot="10800000">
            <a:off x="4362902" y="436125"/>
            <a:ext cx="209100" cy="369600"/>
          </a:xfrm>
          <a:prstGeom prst="straightConnector1">
            <a:avLst/>
          </a:prstGeom>
          <a:noFill/>
          <a:ln cap="flat" cmpd="sng" w="9525">
            <a:solidFill>
              <a:srgbClr val="CFD8DC"/>
            </a:solidFill>
            <a:prstDash val="solid"/>
            <a:round/>
            <a:headEnd len="sm" w="sm" type="none"/>
            <a:tailEnd len="sm" w="sm" type="none"/>
          </a:ln>
        </p:spPr>
      </p:cxnSp>
      <p:cxnSp>
        <p:nvCxnSpPr>
          <p:cNvPr id="37" name="Google Shape;37;p51"/>
          <p:cNvCxnSpPr/>
          <p:nvPr/>
        </p:nvCxnSpPr>
        <p:spPr>
          <a:xfrm flipH="1" rot="10800000">
            <a:off x="4704510" y="351930"/>
            <a:ext cx="347100" cy="474600"/>
          </a:xfrm>
          <a:prstGeom prst="straightConnector1">
            <a:avLst/>
          </a:prstGeom>
          <a:noFill/>
          <a:ln cap="flat" cmpd="sng" w="9525">
            <a:solidFill>
              <a:srgbClr val="CFD8DC"/>
            </a:solidFill>
            <a:prstDash val="solid"/>
            <a:round/>
            <a:headEnd len="sm" w="sm" type="none"/>
            <a:tailEnd len="sm" w="sm" type="none"/>
          </a:ln>
        </p:spPr>
      </p:cxnSp>
      <p:sp>
        <p:nvSpPr>
          <p:cNvPr id="38" name="Google Shape;38;p51"/>
          <p:cNvSpPr txBox="1"/>
          <p:nvPr>
            <p:ph idx="12" type="sldNum"/>
          </p:nvPr>
        </p:nvSpPr>
        <p:spPr>
          <a:xfrm>
            <a:off x="-87" y="4749844"/>
            <a:ext cx="9144000" cy="393600"/>
          </a:xfrm>
          <a:prstGeom prst="rect">
            <a:avLst/>
          </a:prstGeom>
          <a:noFill/>
          <a:ln>
            <a:noFill/>
          </a:ln>
        </p:spPr>
        <p:txBody>
          <a:bodyPr anchorCtr="0" anchor="t" bIns="91425" lIns="91425" spcFirstLastPara="1" rIns="91425" wrap="square" tIns="91425">
            <a:noAutofit/>
          </a:bodyPr>
          <a:lstStyle>
            <a:lvl1pPr indent="0" lvl="0" marL="0" marR="0" algn="ct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p:cSld name="TITLE_1">
    <p:bg>
      <p:bgPr>
        <a:blipFill>
          <a:blip r:embed="rId2">
            <a:alphaModFix/>
          </a:blip>
          <a:stretch>
            <a:fillRect/>
          </a:stretch>
        </a:blipFill>
      </p:bgPr>
    </p:bg>
    <p:spTree>
      <p:nvGrpSpPr>
        <p:cNvPr id="39" name="Shape 39"/>
        <p:cNvGrpSpPr/>
        <p:nvPr/>
      </p:nvGrpSpPr>
      <p:grpSpPr>
        <a:xfrm>
          <a:off x="0" y="0"/>
          <a:ext cx="0" cy="0"/>
          <a:chOff x="0" y="0"/>
          <a:chExt cx="0" cy="0"/>
        </a:xfrm>
      </p:grpSpPr>
      <p:sp>
        <p:nvSpPr>
          <p:cNvPr id="40" name="Google Shape;40;p52"/>
          <p:cNvSpPr txBox="1"/>
          <p:nvPr>
            <p:ph type="ctrTitle"/>
          </p:nvPr>
        </p:nvSpPr>
        <p:spPr>
          <a:xfrm>
            <a:off x="1546025" y="1754794"/>
            <a:ext cx="5832600" cy="1159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400"/>
              <a:buNone/>
              <a:defRPr b="1" sz="4400"/>
            </a:lvl1pPr>
            <a:lvl2pPr lvl="1" algn="l">
              <a:lnSpc>
                <a:spcPct val="100000"/>
              </a:lnSpc>
              <a:spcBef>
                <a:spcPts val="0"/>
              </a:spcBef>
              <a:spcAft>
                <a:spcPts val="0"/>
              </a:spcAft>
              <a:buSzPts val="4400"/>
              <a:buNone/>
              <a:defRPr b="1" sz="4400"/>
            </a:lvl2pPr>
            <a:lvl3pPr lvl="2" algn="l">
              <a:lnSpc>
                <a:spcPct val="100000"/>
              </a:lnSpc>
              <a:spcBef>
                <a:spcPts val="0"/>
              </a:spcBef>
              <a:spcAft>
                <a:spcPts val="0"/>
              </a:spcAft>
              <a:buSzPts val="4400"/>
              <a:buNone/>
              <a:defRPr b="1" sz="4400"/>
            </a:lvl3pPr>
            <a:lvl4pPr lvl="3" algn="l">
              <a:lnSpc>
                <a:spcPct val="100000"/>
              </a:lnSpc>
              <a:spcBef>
                <a:spcPts val="0"/>
              </a:spcBef>
              <a:spcAft>
                <a:spcPts val="0"/>
              </a:spcAft>
              <a:buSzPts val="4400"/>
              <a:buNone/>
              <a:defRPr b="1" sz="4400"/>
            </a:lvl4pPr>
            <a:lvl5pPr lvl="4" algn="l">
              <a:lnSpc>
                <a:spcPct val="100000"/>
              </a:lnSpc>
              <a:spcBef>
                <a:spcPts val="0"/>
              </a:spcBef>
              <a:spcAft>
                <a:spcPts val="0"/>
              </a:spcAft>
              <a:buSzPts val="4400"/>
              <a:buNone/>
              <a:defRPr b="1" sz="4400"/>
            </a:lvl5pPr>
            <a:lvl6pPr lvl="5" algn="l">
              <a:lnSpc>
                <a:spcPct val="100000"/>
              </a:lnSpc>
              <a:spcBef>
                <a:spcPts val="0"/>
              </a:spcBef>
              <a:spcAft>
                <a:spcPts val="0"/>
              </a:spcAft>
              <a:buSzPts val="4400"/>
              <a:buNone/>
              <a:defRPr b="1" sz="4400"/>
            </a:lvl6pPr>
            <a:lvl7pPr lvl="6" algn="l">
              <a:lnSpc>
                <a:spcPct val="100000"/>
              </a:lnSpc>
              <a:spcBef>
                <a:spcPts val="0"/>
              </a:spcBef>
              <a:spcAft>
                <a:spcPts val="0"/>
              </a:spcAft>
              <a:buSzPts val="4400"/>
              <a:buNone/>
              <a:defRPr b="1" sz="4400"/>
            </a:lvl7pPr>
            <a:lvl8pPr lvl="7" algn="l">
              <a:lnSpc>
                <a:spcPct val="100000"/>
              </a:lnSpc>
              <a:spcBef>
                <a:spcPts val="0"/>
              </a:spcBef>
              <a:spcAft>
                <a:spcPts val="0"/>
              </a:spcAft>
              <a:buSzPts val="4400"/>
              <a:buNone/>
              <a:defRPr b="1" sz="4400"/>
            </a:lvl8pPr>
            <a:lvl9pPr lvl="8" algn="l">
              <a:lnSpc>
                <a:spcPct val="100000"/>
              </a:lnSpc>
              <a:spcBef>
                <a:spcPts val="0"/>
              </a:spcBef>
              <a:spcAft>
                <a:spcPts val="0"/>
              </a:spcAft>
              <a:buSzPts val="4400"/>
              <a:buNone/>
              <a:defRPr b="1" sz="4400"/>
            </a:lvl9pPr>
          </a:lstStyle>
          <a:p/>
        </p:txBody>
      </p:sp>
      <p:sp>
        <p:nvSpPr>
          <p:cNvPr id="41" name="Google Shape;41;p52"/>
          <p:cNvSpPr txBox="1"/>
          <p:nvPr>
            <p:ph idx="1" type="subTitle"/>
          </p:nvPr>
        </p:nvSpPr>
        <p:spPr>
          <a:xfrm>
            <a:off x="1546025" y="3011511"/>
            <a:ext cx="5832600" cy="784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3"/>
              </a:buClr>
              <a:buSzPts val="3000"/>
              <a:buNone/>
              <a:defRPr>
                <a:solidFill>
                  <a:schemeClr val="accent3"/>
                </a:solidFill>
              </a:defRPr>
            </a:lvl1pPr>
            <a:lvl2pPr lvl="1" algn="l">
              <a:lnSpc>
                <a:spcPct val="100000"/>
              </a:lnSpc>
              <a:spcBef>
                <a:spcPts val="0"/>
              </a:spcBef>
              <a:spcAft>
                <a:spcPts val="0"/>
              </a:spcAft>
              <a:buClr>
                <a:schemeClr val="accent3"/>
              </a:buClr>
              <a:buSzPts val="3000"/>
              <a:buNone/>
              <a:defRPr sz="3000">
                <a:solidFill>
                  <a:schemeClr val="accent3"/>
                </a:solidFill>
              </a:defRPr>
            </a:lvl2pPr>
            <a:lvl3pPr lvl="2" algn="l">
              <a:lnSpc>
                <a:spcPct val="100000"/>
              </a:lnSpc>
              <a:spcBef>
                <a:spcPts val="0"/>
              </a:spcBef>
              <a:spcAft>
                <a:spcPts val="0"/>
              </a:spcAft>
              <a:buClr>
                <a:schemeClr val="accent3"/>
              </a:buClr>
              <a:buSzPts val="3000"/>
              <a:buNone/>
              <a:defRPr sz="3000">
                <a:solidFill>
                  <a:schemeClr val="accent3"/>
                </a:solidFill>
              </a:defRPr>
            </a:lvl3pPr>
            <a:lvl4pPr lvl="3" algn="l">
              <a:lnSpc>
                <a:spcPct val="100000"/>
              </a:lnSpc>
              <a:spcBef>
                <a:spcPts val="0"/>
              </a:spcBef>
              <a:spcAft>
                <a:spcPts val="0"/>
              </a:spcAft>
              <a:buClr>
                <a:schemeClr val="accent3"/>
              </a:buClr>
              <a:buSzPts val="3000"/>
              <a:buNone/>
              <a:defRPr sz="3000">
                <a:solidFill>
                  <a:schemeClr val="accent3"/>
                </a:solidFill>
              </a:defRPr>
            </a:lvl4pPr>
            <a:lvl5pPr lvl="4" algn="l">
              <a:lnSpc>
                <a:spcPct val="100000"/>
              </a:lnSpc>
              <a:spcBef>
                <a:spcPts val="0"/>
              </a:spcBef>
              <a:spcAft>
                <a:spcPts val="0"/>
              </a:spcAft>
              <a:buClr>
                <a:schemeClr val="accent3"/>
              </a:buClr>
              <a:buSzPts val="3000"/>
              <a:buNone/>
              <a:defRPr sz="3000">
                <a:solidFill>
                  <a:schemeClr val="accent3"/>
                </a:solidFill>
              </a:defRPr>
            </a:lvl5pPr>
            <a:lvl6pPr lvl="5" algn="l">
              <a:lnSpc>
                <a:spcPct val="100000"/>
              </a:lnSpc>
              <a:spcBef>
                <a:spcPts val="0"/>
              </a:spcBef>
              <a:spcAft>
                <a:spcPts val="0"/>
              </a:spcAft>
              <a:buClr>
                <a:schemeClr val="accent3"/>
              </a:buClr>
              <a:buSzPts val="3000"/>
              <a:buNone/>
              <a:defRPr sz="3000">
                <a:solidFill>
                  <a:schemeClr val="accent3"/>
                </a:solidFill>
              </a:defRPr>
            </a:lvl6pPr>
            <a:lvl7pPr lvl="6" algn="l">
              <a:lnSpc>
                <a:spcPct val="100000"/>
              </a:lnSpc>
              <a:spcBef>
                <a:spcPts val="0"/>
              </a:spcBef>
              <a:spcAft>
                <a:spcPts val="0"/>
              </a:spcAft>
              <a:buClr>
                <a:schemeClr val="accent3"/>
              </a:buClr>
              <a:buSzPts val="3000"/>
              <a:buNone/>
              <a:defRPr sz="3000">
                <a:solidFill>
                  <a:schemeClr val="accent3"/>
                </a:solidFill>
              </a:defRPr>
            </a:lvl7pPr>
            <a:lvl8pPr lvl="7" algn="l">
              <a:lnSpc>
                <a:spcPct val="100000"/>
              </a:lnSpc>
              <a:spcBef>
                <a:spcPts val="0"/>
              </a:spcBef>
              <a:spcAft>
                <a:spcPts val="0"/>
              </a:spcAft>
              <a:buClr>
                <a:schemeClr val="accent3"/>
              </a:buClr>
              <a:buSzPts val="3000"/>
              <a:buNone/>
              <a:defRPr sz="3000">
                <a:solidFill>
                  <a:schemeClr val="accent3"/>
                </a:solidFill>
              </a:defRPr>
            </a:lvl8pPr>
            <a:lvl9pPr lvl="8" algn="l">
              <a:lnSpc>
                <a:spcPct val="100000"/>
              </a:lnSpc>
              <a:spcBef>
                <a:spcPts val="0"/>
              </a:spcBef>
              <a:spcAft>
                <a:spcPts val="0"/>
              </a:spcAft>
              <a:buClr>
                <a:schemeClr val="accent3"/>
              </a:buClr>
              <a:buSzPts val="3000"/>
              <a:buNone/>
              <a:defRPr sz="3000">
                <a:solidFill>
                  <a:schemeClr val="accent3"/>
                </a:solidFil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type="tx">
  <p:cSld name="TITLE_AND_BODY">
    <p:spTree>
      <p:nvGrpSpPr>
        <p:cNvPr id="42" name="Shape 42"/>
        <p:cNvGrpSpPr/>
        <p:nvPr/>
      </p:nvGrpSpPr>
      <p:grpSpPr>
        <a:xfrm>
          <a:off x="0" y="0"/>
          <a:ext cx="0" cy="0"/>
          <a:chOff x="0" y="0"/>
          <a:chExt cx="0" cy="0"/>
        </a:xfrm>
      </p:grpSpPr>
      <p:sp>
        <p:nvSpPr>
          <p:cNvPr id="43" name="Google Shape;43;p53"/>
          <p:cNvSpPr txBox="1"/>
          <p:nvPr>
            <p:ph type="title"/>
          </p:nvPr>
        </p:nvSpPr>
        <p:spPr>
          <a:xfrm>
            <a:off x="786150" y="308120"/>
            <a:ext cx="7571700" cy="702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000"/>
              <a:buNone/>
              <a:defRPr/>
            </a:lvl1pPr>
            <a:lvl2pPr lvl="1" algn="l">
              <a:lnSpc>
                <a:spcPct val="100000"/>
              </a:lnSpc>
              <a:spcBef>
                <a:spcPts val="0"/>
              </a:spcBef>
              <a:spcAft>
                <a:spcPts val="0"/>
              </a:spcAft>
              <a:buSzPts val="2000"/>
              <a:buNone/>
              <a:defRPr/>
            </a:lvl2pPr>
            <a:lvl3pPr lvl="2" algn="l">
              <a:lnSpc>
                <a:spcPct val="100000"/>
              </a:lnSpc>
              <a:spcBef>
                <a:spcPts val="0"/>
              </a:spcBef>
              <a:spcAft>
                <a:spcPts val="0"/>
              </a:spcAft>
              <a:buSzPts val="2000"/>
              <a:buNone/>
              <a:defRPr/>
            </a:lvl3pPr>
            <a:lvl4pPr lvl="3" algn="l">
              <a:lnSpc>
                <a:spcPct val="100000"/>
              </a:lnSpc>
              <a:spcBef>
                <a:spcPts val="0"/>
              </a:spcBef>
              <a:spcAft>
                <a:spcPts val="0"/>
              </a:spcAft>
              <a:buSzPts val="2000"/>
              <a:buNone/>
              <a:defRPr/>
            </a:lvl4pPr>
            <a:lvl5pPr lvl="4" algn="l">
              <a:lnSpc>
                <a:spcPct val="100000"/>
              </a:lnSpc>
              <a:spcBef>
                <a:spcPts val="0"/>
              </a:spcBef>
              <a:spcAft>
                <a:spcPts val="0"/>
              </a:spcAft>
              <a:buSzPts val="2000"/>
              <a:buNone/>
              <a:defRPr/>
            </a:lvl5pPr>
            <a:lvl6pPr lvl="5" algn="l">
              <a:lnSpc>
                <a:spcPct val="100000"/>
              </a:lnSpc>
              <a:spcBef>
                <a:spcPts val="0"/>
              </a:spcBef>
              <a:spcAft>
                <a:spcPts val="0"/>
              </a:spcAft>
              <a:buSzPts val="2000"/>
              <a:buNone/>
              <a:defRPr/>
            </a:lvl6pPr>
            <a:lvl7pPr lvl="6" algn="l">
              <a:lnSpc>
                <a:spcPct val="100000"/>
              </a:lnSpc>
              <a:spcBef>
                <a:spcPts val="0"/>
              </a:spcBef>
              <a:spcAft>
                <a:spcPts val="0"/>
              </a:spcAft>
              <a:buSzPts val="2000"/>
              <a:buNone/>
              <a:defRPr/>
            </a:lvl7pPr>
            <a:lvl8pPr lvl="7" algn="l">
              <a:lnSpc>
                <a:spcPct val="100000"/>
              </a:lnSpc>
              <a:spcBef>
                <a:spcPts val="0"/>
              </a:spcBef>
              <a:spcAft>
                <a:spcPts val="0"/>
              </a:spcAft>
              <a:buSzPts val="2000"/>
              <a:buNone/>
              <a:defRPr/>
            </a:lvl8pPr>
            <a:lvl9pPr lvl="8" algn="l">
              <a:lnSpc>
                <a:spcPct val="100000"/>
              </a:lnSpc>
              <a:spcBef>
                <a:spcPts val="0"/>
              </a:spcBef>
              <a:spcAft>
                <a:spcPts val="0"/>
              </a:spcAft>
              <a:buSzPts val="2000"/>
              <a:buNone/>
              <a:defRPr/>
            </a:lvl9pPr>
          </a:lstStyle>
          <a:p/>
        </p:txBody>
      </p:sp>
      <p:sp>
        <p:nvSpPr>
          <p:cNvPr id="44" name="Google Shape;44;p53"/>
          <p:cNvSpPr txBox="1"/>
          <p:nvPr>
            <p:ph idx="1" type="body"/>
          </p:nvPr>
        </p:nvSpPr>
        <p:spPr>
          <a:xfrm>
            <a:off x="786150" y="1261700"/>
            <a:ext cx="7571700" cy="3573600"/>
          </a:xfrm>
          <a:prstGeom prst="rect">
            <a:avLst/>
          </a:prstGeom>
          <a:noFill/>
          <a:ln>
            <a:noFill/>
          </a:ln>
        </p:spPr>
        <p:txBody>
          <a:bodyPr anchorCtr="0" anchor="t" bIns="91425" lIns="91425" spcFirstLastPara="1" rIns="91425" wrap="square" tIns="91425">
            <a:noAutofit/>
          </a:bodyPr>
          <a:lstStyle>
            <a:lvl1pPr indent="-381000" lvl="0" marL="457200" algn="l">
              <a:lnSpc>
                <a:spcPct val="100000"/>
              </a:lnSpc>
              <a:spcBef>
                <a:spcPts val="600"/>
              </a:spcBef>
              <a:spcAft>
                <a:spcPts val="0"/>
              </a:spcAft>
              <a:buSzPts val="2400"/>
              <a:buChar char="◎"/>
              <a:defRPr sz="2400"/>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81000" lvl="3" marL="1828800" algn="l">
              <a:lnSpc>
                <a:spcPct val="100000"/>
              </a:lnSpc>
              <a:spcBef>
                <a:spcPts val="0"/>
              </a:spcBef>
              <a:spcAft>
                <a:spcPts val="0"/>
              </a:spcAft>
              <a:buSzPts val="2400"/>
              <a:buChar char="●"/>
              <a:defRPr sz="2400"/>
            </a:lvl4pPr>
            <a:lvl5pPr indent="-381000" lvl="4" marL="2286000" algn="l">
              <a:lnSpc>
                <a:spcPct val="100000"/>
              </a:lnSpc>
              <a:spcBef>
                <a:spcPts val="0"/>
              </a:spcBef>
              <a:spcAft>
                <a:spcPts val="0"/>
              </a:spcAft>
              <a:buSzPts val="2400"/>
              <a:buChar char="○"/>
              <a:defRPr sz="2400"/>
            </a:lvl5pPr>
            <a:lvl6pPr indent="-381000" lvl="5" marL="2743200" algn="l">
              <a:lnSpc>
                <a:spcPct val="100000"/>
              </a:lnSpc>
              <a:spcBef>
                <a:spcPts val="0"/>
              </a:spcBef>
              <a:spcAft>
                <a:spcPts val="0"/>
              </a:spcAft>
              <a:buSzPts val="2400"/>
              <a:buChar char="■"/>
              <a:defRPr sz="2400"/>
            </a:lvl6pPr>
            <a:lvl7pPr indent="-381000" lvl="6" marL="3200400" algn="l">
              <a:lnSpc>
                <a:spcPct val="100000"/>
              </a:lnSpc>
              <a:spcBef>
                <a:spcPts val="0"/>
              </a:spcBef>
              <a:spcAft>
                <a:spcPts val="0"/>
              </a:spcAft>
              <a:buSzPts val="2400"/>
              <a:buChar char="●"/>
              <a:defRPr sz="2400"/>
            </a:lvl7pPr>
            <a:lvl8pPr indent="-381000" lvl="7" marL="3657600" algn="l">
              <a:lnSpc>
                <a:spcPct val="100000"/>
              </a:lnSpc>
              <a:spcBef>
                <a:spcPts val="0"/>
              </a:spcBef>
              <a:spcAft>
                <a:spcPts val="0"/>
              </a:spcAft>
              <a:buSzPts val="2400"/>
              <a:buChar char="○"/>
              <a:defRPr sz="2400"/>
            </a:lvl8pPr>
            <a:lvl9pPr indent="-381000" lvl="8" marL="4114800" algn="l">
              <a:lnSpc>
                <a:spcPct val="100000"/>
              </a:lnSpc>
              <a:spcBef>
                <a:spcPts val="0"/>
              </a:spcBef>
              <a:spcAft>
                <a:spcPts val="0"/>
              </a:spcAft>
              <a:buSzPts val="2400"/>
              <a:buChar char="■"/>
              <a:defRPr sz="2400"/>
            </a:lvl9pPr>
          </a:lstStyle>
          <a:p/>
        </p:txBody>
      </p:sp>
      <p:sp>
        <p:nvSpPr>
          <p:cNvPr id="45" name="Google Shape;45;p53"/>
          <p:cNvSpPr txBox="1"/>
          <p:nvPr>
            <p:ph idx="12" type="sldNum"/>
          </p:nvPr>
        </p:nvSpPr>
        <p:spPr>
          <a:xfrm>
            <a:off x="84043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2 columns" type="twoColTx">
  <p:cSld name="TITLE_AND_TWO_COLUMNS">
    <p:spTree>
      <p:nvGrpSpPr>
        <p:cNvPr id="46" name="Shape 46"/>
        <p:cNvGrpSpPr/>
        <p:nvPr/>
      </p:nvGrpSpPr>
      <p:grpSpPr>
        <a:xfrm>
          <a:off x="0" y="0"/>
          <a:ext cx="0" cy="0"/>
          <a:chOff x="0" y="0"/>
          <a:chExt cx="0" cy="0"/>
        </a:xfrm>
      </p:grpSpPr>
      <p:sp>
        <p:nvSpPr>
          <p:cNvPr id="47" name="Google Shape;47;p54"/>
          <p:cNvSpPr txBox="1"/>
          <p:nvPr>
            <p:ph type="title"/>
          </p:nvPr>
        </p:nvSpPr>
        <p:spPr>
          <a:xfrm>
            <a:off x="786150" y="308120"/>
            <a:ext cx="7571700" cy="702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000"/>
              <a:buNone/>
              <a:defRPr/>
            </a:lvl1pPr>
            <a:lvl2pPr lvl="1" algn="l">
              <a:lnSpc>
                <a:spcPct val="100000"/>
              </a:lnSpc>
              <a:spcBef>
                <a:spcPts val="0"/>
              </a:spcBef>
              <a:spcAft>
                <a:spcPts val="0"/>
              </a:spcAft>
              <a:buSzPts val="2000"/>
              <a:buNone/>
              <a:defRPr/>
            </a:lvl2pPr>
            <a:lvl3pPr lvl="2" algn="l">
              <a:lnSpc>
                <a:spcPct val="100000"/>
              </a:lnSpc>
              <a:spcBef>
                <a:spcPts val="0"/>
              </a:spcBef>
              <a:spcAft>
                <a:spcPts val="0"/>
              </a:spcAft>
              <a:buSzPts val="2000"/>
              <a:buNone/>
              <a:defRPr/>
            </a:lvl3pPr>
            <a:lvl4pPr lvl="3" algn="l">
              <a:lnSpc>
                <a:spcPct val="100000"/>
              </a:lnSpc>
              <a:spcBef>
                <a:spcPts val="0"/>
              </a:spcBef>
              <a:spcAft>
                <a:spcPts val="0"/>
              </a:spcAft>
              <a:buSzPts val="2000"/>
              <a:buNone/>
              <a:defRPr/>
            </a:lvl4pPr>
            <a:lvl5pPr lvl="4" algn="l">
              <a:lnSpc>
                <a:spcPct val="100000"/>
              </a:lnSpc>
              <a:spcBef>
                <a:spcPts val="0"/>
              </a:spcBef>
              <a:spcAft>
                <a:spcPts val="0"/>
              </a:spcAft>
              <a:buSzPts val="2000"/>
              <a:buNone/>
              <a:defRPr/>
            </a:lvl5pPr>
            <a:lvl6pPr lvl="5" algn="l">
              <a:lnSpc>
                <a:spcPct val="100000"/>
              </a:lnSpc>
              <a:spcBef>
                <a:spcPts val="0"/>
              </a:spcBef>
              <a:spcAft>
                <a:spcPts val="0"/>
              </a:spcAft>
              <a:buSzPts val="2000"/>
              <a:buNone/>
              <a:defRPr/>
            </a:lvl6pPr>
            <a:lvl7pPr lvl="6" algn="l">
              <a:lnSpc>
                <a:spcPct val="100000"/>
              </a:lnSpc>
              <a:spcBef>
                <a:spcPts val="0"/>
              </a:spcBef>
              <a:spcAft>
                <a:spcPts val="0"/>
              </a:spcAft>
              <a:buSzPts val="2000"/>
              <a:buNone/>
              <a:defRPr/>
            </a:lvl7pPr>
            <a:lvl8pPr lvl="7" algn="l">
              <a:lnSpc>
                <a:spcPct val="100000"/>
              </a:lnSpc>
              <a:spcBef>
                <a:spcPts val="0"/>
              </a:spcBef>
              <a:spcAft>
                <a:spcPts val="0"/>
              </a:spcAft>
              <a:buSzPts val="2000"/>
              <a:buNone/>
              <a:defRPr/>
            </a:lvl8pPr>
            <a:lvl9pPr lvl="8" algn="l">
              <a:lnSpc>
                <a:spcPct val="100000"/>
              </a:lnSpc>
              <a:spcBef>
                <a:spcPts val="0"/>
              </a:spcBef>
              <a:spcAft>
                <a:spcPts val="0"/>
              </a:spcAft>
              <a:buSzPts val="2000"/>
              <a:buNone/>
              <a:defRPr/>
            </a:lvl9pPr>
          </a:lstStyle>
          <a:p/>
        </p:txBody>
      </p:sp>
      <p:sp>
        <p:nvSpPr>
          <p:cNvPr id="48" name="Google Shape;48;p54"/>
          <p:cNvSpPr txBox="1"/>
          <p:nvPr>
            <p:ph idx="1" type="body"/>
          </p:nvPr>
        </p:nvSpPr>
        <p:spPr>
          <a:xfrm>
            <a:off x="786137" y="1200150"/>
            <a:ext cx="3675300" cy="3725700"/>
          </a:xfrm>
          <a:prstGeom prst="rect">
            <a:avLst/>
          </a:prstGeom>
          <a:noFill/>
          <a:ln>
            <a:noFill/>
          </a:ln>
        </p:spPr>
        <p:txBody>
          <a:bodyPr anchorCtr="0" anchor="t" bIns="91425" lIns="91425" spcFirstLastPara="1" rIns="91425" wrap="square" tIns="91425">
            <a:noAutofit/>
          </a:bodyPr>
          <a:lstStyle>
            <a:lvl1pPr indent="-355600" lvl="0" marL="457200" algn="l">
              <a:lnSpc>
                <a:spcPct val="100000"/>
              </a:lnSpc>
              <a:spcBef>
                <a:spcPts val="600"/>
              </a:spcBef>
              <a:spcAft>
                <a:spcPts val="0"/>
              </a:spcAft>
              <a:buSzPts val="2000"/>
              <a:buChar char="◎"/>
              <a:defRPr sz="2000"/>
            </a:lvl1pPr>
            <a:lvl2pPr indent="-355600" lvl="1" marL="914400" algn="l">
              <a:lnSpc>
                <a:spcPct val="100000"/>
              </a:lnSpc>
              <a:spcBef>
                <a:spcPts val="0"/>
              </a:spcBef>
              <a:spcAft>
                <a:spcPts val="0"/>
              </a:spcAft>
              <a:buSzPts val="2000"/>
              <a:buChar char="○"/>
              <a:defRPr sz="2000"/>
            </a:lvl2pPr>
            <a:lvl3pPr indent="-355600" lvl="2" marL="1371600" algn="l">
              <a:lnSpc>
                <a:spcPct val="100000"/>
              </a:lnSpc>
              <a:spcBef>
                <a:spcPts val="0"/>
              </a:spcBef>
              <a:spcAft>
                <a:spcPts val="0"/>
              </a:spcAft>
              <a:buSzPts val="2000"/>
              <a:buChar char="◉"/>
              <a:defRPr sz="2000"/>
            </a:lvl3pPr>
            <a:lvl4pPr indent="-355600" lvl="3" marL="1828800" algn="l">
              <a:lnSpc>
                <a:spcPct val="100000"/>
              </a:lnSpc>
              <a:spcBef>
                <a:spcPts val="0"/>
              </a:spcBef>
              <a:spcAft>
                <a:spcPts val="0"/>
              </a:spcAft>
              <a:buSzPts val="2000"/>
              <a:buChar char="●"/>
              <a:defRPr sz="2000"/>
            </a:lvl4pPr>
            <a:lvl5pPr indent="-355600" lvl="4" marL="2286000" algn="l">
              <a:lnSpc>
                <a:spcPct val="100000"/>
              </a:lnSpc>
              <a:spcBef>
                <a:spcPts val="0"/>
              </a:spcBef>
              <a:spcAft>
                <a:spcPts val="0"/>
              </a:spcAft>
              <a:buSzPts val="2000"/>
              <a:buChar char="○"/>
              <a:defRPr sz="2000"/>
            </a:lvl5pPr>
            <a:lvl6pPr indent="-355600" lvl="5" marL="2743200" algn="l">
              <a:lnSpc>
                <a:spcPct val="100000"/>
              </a:lnSpc>
              <a:spcBef>
                <a:spcPts val="0"/>
              </a:spcBef>
              <a:spcAft>
                <a:spcPts val="0"/>
              </a:spcAft>
              <a:buSzPts val="2000"/>
              <a:buChar char="■"/>
              <a:defRPr sz="2000"/>
            </a:lvl6pPr>
            <a:lvl7pPr indent="-355600" lvl="6" marL="3200400" algn="l">
              <a:lnSpc>
                <a:spcPct val="100000"/>
              </a:lnSpc>
              <a:spcBef>
                <a:spcPts val="0"/>
              </a:spcBef>
              <a:spcAft>
                <a:spcPts val="0"/>
              </a:spcAft>
              <a:buSzPts val="2000"/>
              <a:buChar char="●"/>
              <a:defRPr sz="2000"/>
            </a:lvl7pPr>
            <a:lvl8pPr indent="-355600" lvl="7" marL="3657600" algn="l">
              <a:lnSpc>
                <a:spcPct val="100000"/>
              </a:lnSpc>
              <a:spcBef>
                <a:spcPts val="0"/>
              </a:spcBef>
              <a:spcAft>
                <a:spcPts val="0"/>
              </a:spcAft>
              <a:buSzPts val="2000"/>
              <a:buChar char="○"/>
              <a:defRPr sz="2000"/>
            </a:lvl8pPr>
            <a:lvl9pPr indent="-355600" lvl="8" marL="4114800" algn="l">
              <a:lnSpc>
                <a:spcPct val="100000"/>
              </a:lnSpc>
              <a:spcBef>
                <a:spcPts val="0"/>
              </a:spcBef>
              <a:spcAft>
                <a:spcPts val="0"/>
              </a:spcAft>
              <a:buSzPts val="2000"/>
              <a:buChar char="■"/>
              <a:defRPr sz="2000"/>
            </a:lvl9pPr>
          </a:lstStyle>
          <a:p/>
        </p:txBody>
      </p:sp>
      <p:sp>
        <p:nvSpPr>
          <p:cNvPr id="49" name="Google Shape;49;p54"/>
          <p:cNvSpPr txBox="1"/>
          <p:nvPr>
            <p:ph idx="2" type="body"/>
          </p:nvPr>
        </p:nvSpPr>
        <p:spPr>
          <a:xfrm>
            <a:off x="4682659" y="1200150"/>
            <a:ext cx="3675300" cy="3725700"/>
          </a:xfrm>
          <a:prstGeom prst="rect">
            <a:avLst/>
          </a:prstGeom>
          <a:noFill/>
          <a:ln>
            <a:noFill/>
          </a:ln>
        </p:spPr>
        <p:txBody>
          <a:bodyPr anchorCtr="0" anchor="t" bIns="91425" lIns="91425" spcFirstLastPara="1" rIns="91425" wrap="square" tIns="91425">
            <a:noAutofit/>
          </a:bodyPr>
          <a:lstStyle>
            <a:lvl1pPr indent="-355600" lvl="0" marL="457200" algn="l">
              <a:lnSpc>
                <a:spcPct val="100000"/>
              </a:lnSpc>
              <a:spcBef>
                <a:spcPts val="600"/>
              </a:spcBef>
              <a:spcAft>
                <a:spcPts val="0"/>
              </a:spcAft>
              <a:buSzPts val="2000"/>
              <a:buChar char="◎"/>
              <a:defRPr sz="2000"/>
            </a:lvl1pPr>
            <a:lvl2pPr indent="-355600" lvl="1" marL="914400" algn="l">
              <a:lnSpc>
                <a:spcPct val="100000"/>
              </a:lnSpc>
              <a:spcBef>
                <a:spcPts val="0"/>
              </a:spcBef>
              <a:spcAft>
                <a:spcPts val="0"/>
              </a:spcAft>
              <a:buSzPts val="2000"/>
              <a:buChar char="○"/>
              <a:defRPr sz="2000"/>
            </a:lvl2pPr>
            <a:lvl3pPr indent="-355600" lvl="2" marL="1371600" algn="l">
              <a:lnSpc>
                <a:spcPct val="100000"/>
              </a:lnSpc>
              <a:spcBef>
                <a:spcPts val="0"/>
              </a:spcBef>
              <a:spcAft>
                <a:spcPts val="0"/>
              </a:spcAft>
              <a:buSzPts val="2000"/>
              <a:buChar char="◉"/>
              <a:defRPr sz="2000"/>
            </a:lvl3pPr>
            <a:lvl4pPr indent="-355600" lvl="3" marL="1828800" algn="l">
              <a:lnSpc>
                <a:spcPct val="100000"/>
              </a:lnSpc>
              <a:spcBef>
                <a:spcPts val="0"/>
              </a:spcBef>
              <a:spcAft>
                <a:spcPts val="0"/>
              </a:spcAft>
              <a:buSzPts val="2000"/>
              <a:buChar char="●"/>
              <a:defRPr sz="2000"/>
            </a:lvl4pPr>
            <a:lvl5pPr indent="-355600" lvl="4" marL="2286000" algn="l">
              <a:lnSpc>
                <a:spcPct val="100000"/>
              </a:lnSpc>
              <a:spcBef>
                <a:spcPts val="0"/>
              </a:spcBef>
              <a:spcAft>
                <a:spcPts val="0"/>
              </a:spcAft>
              <a:buSzPts val="2000"/>
              <a:buChar char="○"/>
              <a:defRPr sz="2000"/>
            </a:lvl5pPr>
            <a:lvl6pPr indent="-355600" lvl="5" marL="2743200" algn="l">
              <a:lnSpc>
                <a:spcPct val="100000"/>
              </a:lnSpc>
              <a:spcBef>
                <a:spcPts val="0"/>
              </a:spcBef>
              <a:spcAft>
                <a:spcPts val="0"/>
              </a:spcAft>
              <a:buSzPts val="2000"/>
              <a:buChar char="■"/>
              <a:defRPr sz="2000"/>
            </a:lvl6pPr>
            <a:lvl7pPr indent="-355600" lvl="6" marL="3200400" algn="l">
              <a:lnSpc>
                <a:spcPct val="100000"/>
              </a:lnSpc>
              <a:spcBef>
                <a:spcPts val="0"/>
              </a:spcBef>
              <a:spcAft>
                <a:spcPts val="0"/>
              </a:spcAft>
              <a:buSzPts val="2000"/>
              <a:buChar char="●"/>
              <a:defRPr sz="2000"/>
            </a:lvl7pPr>
            <a:lvl8pPr indent="-355600" lvl="7" marL="3657600" algn="l">
              <a:lnSpc>
                <a:spcPct val="100000"/>
              </a:lnSpc>
              <a:spcBef>
                <a:spcPts val="0"/>
              </a:spcBef>
              <a:spcAft>
                <a:spcPts val="0"/>
              </a:spcAft>
              <a:buSzPts val="2000"/>
              <a:buChar char="○"/>
              <a:defRPr sz="2000"/>
            </a:lvl8pPr>
            <a:lvl9pPr indent="-355600" lvl="8" marL="4114800" algn="l">
              <a:lnSpc>
                <a:spcPct val="100000"/>
              </a:lnSpc>
              <a:spcBef>
                <a:spcPts val="0"/>
              </a:spcBef>
              <a:spcAft>
                <a:spcPts val="0"/>
              </a:spcAft>
              <a:buSzPts val="2000"/>
              <a:buChar char="■"/>
              <a:defRPr sz="2000"/>
            </a:lvl9pPr>
          </a:lstStyle>
          <a:p/>
        </p:txBody>
      </p:sp>
      <p:sp>
        <p:nvSpPr>
          <p:cNvPr id="50" name="Google Shape;50;p54"/>
          <p:cNvSpPr txBox="1"/>
          <p:nvPr>
            <p:ph idx="12" type="sldNum"/>
          </p:nvPr>
        </p:nvSpPr>
        <p:spPr>
          <a:xfrm>
            <a:off x="84043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3 columns">
  <p:cSld name="TITLE_AND_TWO_COLUMNS_1">
    <p:spTree>
      <p:nvGrpSpPr>
        <p:cNvPr id="51" name="Shape 51"/>
        <p:cNvGrpSpPr/>
        <p:nvPr/>
      </p:nvGrpSpPr>
      <p:grpSpPr>
        <a:xfrm>
          <a:off x="0" y="0"/>
          <a:ext cx="0" cy="0"/>
          <a:chOff x="0" y="0"/>
          <a:chExt cx="0" cy="0"/>
        </a:xfrm>
      </p:grpSpPr>
      <p:sp>
        <p:nvSpPr>
          <p:cNvPr id="52" name="Google Shape;52;p55"/>
          <p:cNvSpPr txBox="1"/>
          <p:nvPr>
            <p:ph type="title"/>
          </p:nvPr>
        </p:nvSpPr>
        <p:spPr>
          <a:xfrm>
            <a:off x="786150" y="308120"/>
            <a:ext cx="7571700" cy="702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000"/>
              <a:buNone/>
              <a:defRPr/>
            </a:lvl1pPr>
            <a:lvl2pPr lvl="1" algn="l">
              <a:lnSpc>
                <a:spcPct val="100000"/>
              </a:lnSpc>
              <a:spcBef>
                <a:spcPts val="0"/>
              </a:spcBef>
              <a:spcAft>
                <a:spcPts val="0"/>
              </a:spcAft>
              <a:buSzPts val="2000"/>
              <a:buNone/>
              <a:defRPr/>
            </a:lvl2pPr>
            <a:lvl3pPr lvl="2" algn="l">
              <a:lnSpc>
                <a:spcPct val="100000"/>
              </a:lnSpc>
              <a:spcBef>
                <a:spcPts val="0"/>
              </a:spcBef>
              <a:spcAft>
                <a:spcPts val="0"/>
              </a:spcAft>
              <a:buSzPts val="2000"/>
              <a:buNone/>
              <a:defRPr/>
            </a:lvl3pPr>
            <a:lvl4pPr lvl="3" algn="l">
              <a:lnSpc>
                <a:spcPct val="100000"/>
              </a:lnSpc>
              <a:spcBef>
                <a:spcPts val="0"/>
              </a:spcBef>
              <a:spcAft>
                <a:spcPts val="0"/>
              </a:spcAft>
              <a:buSzPts val="2000"/>
              <a:buNone/>
              <a:defRPr/>
            </a:lvl4pPr>
            <a:lvl5pPr lvl="4" algn="l">
              <a:lnSpc>
                <a:spcPct val="100000"/>
              </a:lnSpc>
              <a:spcBef>
                <a:spcPts val="0"/>
              </a:spcBef>
              <a:spcAft>
                <a:spcPts val="0"/>
              </a:spcAft>
              <a:buSzPts val="2000"/>
              <a:buNone/>
              <a:defRPr/>
            </a:lvl5pPr>
            <a:lvl6pPr lvl="5" algn="l">
              <a:lnSpc>
                <a:spcPct val="100000"/>
              </a:lnSpc>
              <a:spcBef>
                <a:spcPts val="0"/>
              </a:spcBef>
              <a:spcAft>
                <a:spcPts val="0"/>
              </a:spcAft>
              <a:buSzPts val="2000"/>
              <a:buNone/>
              <a:defRPr/>
            </a:lvl6pPr>
            <a:lvl7pPr lvl="6" algn="l">
              <a:lnSpc>
                <a:spcPct val="100000"/>
              </a:lnSpc>
              <a:spcBef>
                <a:spcPts val="0"/>
              </a:spcBef>
              <a:spcAft>
                <a:spcPts val="0"/>
              </a:spcAft>
              <a:buSzPts val="2000"/>
              <a:buNone/>
              <a:defRPr/>
            </a:lvl7pPr>
            <a:lvl8pPr lvl="7" algn="l">
              <a:lnSpc>
                <a:spcPct val="100000"/>
              </a:lnSpc>
              <a:spcBef>
                <a:spcPts val="0"/>
              </a:spcBef>
              <a:spcAft>
                <a:spcPts val="0"/>
              </a:spcAft>
              <a:buSzPts val="2000"/>
              <a:buNone/>
              <a:defRPr/>
            </a:lvl8pPr>
            <a:lvl9pPr lvl="8" algn="l">
              <a:lnSpc>
                <a:spcPct val="100000"/>
              </a:lnSpc>
              <a:spcBef>
                <a:spcPts val="0"/>
              </a:spcBef>
              <a:spcAft>
                <a:spcPts val="0"/>
              </a:spcAft>
              <a:buSzPts val="2000"/>
              <a:buNone/>
              <a:defRPr/>
            </a:lvl9pPr>
          </a:lstStyle>
          <a:p/>
        </p:txBody>
      </p:sp>
      <p:sp>
        <p:nvSpPr>
          <p:cNvPr id="53" name="Google Shape;53;p55"/>
          <p:cNvSpPr txBox="1"/>
          <p:nvPr>
            <p:ph idx="1" type="body"/>
          </p:nvPr>
        </p:nvSpPr>
        <p:spPr>
          <a:xfrm>
            <a:off x="786150" y="1200150"/>
            <a:ext cx="2419800" cy="3725700"/>
          </a:xfrm>
          <a:prstGeom prst="rect">
            <a:avLst/>
          </a:prstGeom>
          <a:noFill/>
          <a:ln>
            <a:noFill/>
          </a:ln>
        </p:spPr>
        <p:txBody>
          <a:bodyPr anchorCtr="0" anchor="t" bIns="91425" lIns="91425" spcFirstLastPara="1" rIns="91425" wrap="square" tIns="91425">
            <a:noAutofit/>
          </a:bodyPr>
          <a:lstStyle>
            <a:lvl1pPr indent="-342900" lvl="0" marL="457200" algn="l">
              <a:lnSpc>
                <a:spcPct val="100000"/>
              </a:lnSpc>
              <a:spcBef>
                <a:spcPts val="600"/>
              </a:spcBef>
              <a:spcAft>
                <a:spcPts val="0"/>
              </a:spcAft>
              <a:buSzPts val="1800"/>
              <a:buChar char="◎"/>
              <a:defRPr sz="1800"/>
            </a:lvl1pPr>
            <a:lvl2pPr indent="-342900" lvl="1" marL="914400" algn="l">
              <a:lnSpc>
                <a:spcPct val="100000"/>
              </a:lnSpc>
              <a:spcBef>
                <a:spcPts val="0"/>
              </a:spcBef>
              <a:spcAft>
                <a:spcPts val="0"/>
              </a:spcAft>
              <a:buSzPts val="1800"/>
              <a:buChar char="○"/>
              <a:defRPr sz="1800"/>
            </a:lvl2pPr>
            <a:lvl3pPr indent="-342900" lvl="2" marL="1371600" algn="l">
              <a:lnSpc>
                <a:spcPct val="100000"/>
              </a:lnSpc>
              <a:spcBef>
                <a:spcPts val="0"/>
              </a:spcBef>
              <a:spcAft>
                <a:spcPts val="0"/>
              </a:spcAft>
              <a:buSzPts val="1800"/>
              <a:buChar char="◉"/>
              <a:defRPr sz="1800"/>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54" name="Google Shape;54;p55"/>
          <p:cNvSpPr txBox="1"/>
          <p:nvPr>
            <p:ph idx="2" type="body"/>
          </p:nvPr>
        </p:nvSpPr>
        <p:spPr>
          <a:xfrm>
            <a:off x="3329992" y="1200150"/>
            <a:ext cx="2419800" cy="3725700"/>
          </a:xfrm>
          <a:prstGeom prst="rect">
            <a:avLst/>
          </a:prstGeom>
          <a:noFill/>
          <a:ln>
            <a:noFill/>
          </a:ln>
        </p:spPr>
        <p:txBody>
          <a:bodyPr anchorCtr="0" anchor="t" bIns="91425" lIns="91425" spcFirstLastPara="1" rIns="91425" wrap="square" tIns="91425">
            <a:noAutofit/>
          </a:bodyPr>
          <a:lstStyle>
            <a:lvl1pPr indent="-342900" lvl="0" marL="457200" algn="l">
              <a:lnSpc>
                <a:spcPct val="100000"/>
              </a:lnSpc>
              <a:spcBef>
                <a:spcPts val="600"/>
              </a:spcBef>
              <a:spcAft>
                <a:spcPts val="0"/>
              </a:spcAft>
              <a:buSzPts val="1800"/>
              <a:buChar char="◎"/>
              <a:defRPr sz="1800"/>
            </a:lvl1pPr>
            <a:lvl2pPr indent="-342900" lvl="1" marL="914400" algn="l">
              <a:lnSpc>
                <a:spcPct val="100000"/>
              </a:lnSpc>
              <a:spcBef>
                <a:spcPts val="0"/>
              </a:spcBef>
              <a:spcAft>
                <a:spcPts val="0"/>
              </a:spcAft>
              <a:buSzPts val="1800"/>
              <a:buChar char="○"/>
              <a:defRPr sz="1800"/>
            </a:lvl2pPr>
            <a:lvl3pPr indent="-342900" lvl="2" marL="1371600" algn="l">
              <a:lnSpc>
                <a:spcPct val="100000"/>
              </a:lnSpc>
              <a:spcBef>
                <a:spcPts val="0"/>
              </a:spcBef>
              <a:spcAft>
                <a:spcPts val="0"/>
              </a:spcAft>
              <a:buSzPts val="1800"/>
              <a:buChar char="◉"/>
              <a:defRPr sz="1800"/>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55" name="Google Shape;55;p55"/>
          <p:cNvSpPr txBox="1"/>
          <p:nvPr>
            <p:ph idx="3" type="body"/>
          </p:nvPr>
        </p:nvSpPr>
        <p:spPr>
          <a:xfrm>
            <a:off x="5873834" y="1200150"/>
            <a:ext cx="2419800" cy="3725700"/>
          </a:xfrm>
          <a:prstGeom prst="rect">
            <a:avLst/>
          </a:prstGeom>
          <a:noFill/>
          <a:ln>
            <a:noFill/>
          </a:ln>
        </p:spPr>
        <p:txBody>
          <a:bodyPr anchorCtr="0" anchor="t" bIns="91425" lIns="91425" spcFirstLastPara="1" rIns="91425" wrap="square" tIns="91425">
            <a:noAutofit/>
          </a:bodyPr>
          <a:lstStyle>
            <a:lvl1pPr indent="-342900" lvl="0" marL="457200" algn="l">
              <a:lnSpc>
                <a:spcPct val="100000"/>
              </a:lnSpc>
              <a:spcBef>
                <a:spcPts val="600"/>
              </a:spcBef>
              <a:spcAft>
                <a:spcPts val="0"/>
              </a:spcAft>
              <a:buSzPts val="1800"/>
              <a:buChar char="◎"/>
              <a:defRPr sz="1800"/>
            </a:lvl1pPr>
            <a:lvl2pPr indent="-342900" lvl="1" marL="914400" algn="l">
              <a:lnSpc>
                <a:spcPct val="100000"/>
              </a:lnSpc>
              <a:spcBef>
                <a:spcPts val="0"/>
              </a:spcBef>
              <a:spcAft>
                <a:spcPts val="0"/>
              </a:spcAft>
              <a:buSzPts val="1800"/>
              <a:buChar char="○"/>
              <a:defRPr sz="1800"/>
            </a:lvl2pPr>
            <a:lvl3pPr indent="-342900" lvl="2" marL="1371600" algn="l">
              <a:lnSpc>
                <a:spcPct val="100000"/>
              </a:lnSpc>
              <a:spcBef>
                <a:spcPts val="0"/>
              </a:spcBef>
              <a:spcAft>
                <a:spcPts val="0"/>
              </a:spcAft>
              <a:buSzPts val="1800"/>
              <a:buChar char="◉"/>
              <a:defRPr sz="1800"/>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56" name="Google Shape;56;p55"/>
          <p:cNvSpPr txBox="1"/>
          <p:nvPr>
            <p:ph idx="12" type="sldNum"/>
          </p:nvPr>
        </p:nvSpPr>
        <p:spPr>
          <a:xfrm>
            <a:off x="84043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blipFill>
          <a:blip r:embed="rId2">
            <a:alphaModFix/>
          </a:blip>
          <a:stretch>
            <a:fillRect/>
          </a:stretch>
        </a:blipFill>
      </p:bgPr>
    </p:bg>
    <p:spTree>
      <p:nvGrpSpPr>
        <p:cNvPr id="57" name="Shape 57"/>
        <p:cNvGrpSpPr/>
        <p:nvPr/>
      </p:nvGrpSpPr>
      <p:grpSpPr>
        <a:xfrm>
          <a:off x="0" y="0"/>
          <a:ext cx="0" cy="0"/>
          <a:chOff x="0" y="0"/>
          <a:chExt cx="0" cy="0"/>
        </a:xfrm>
      </p:grpSpPr>
      <p:sp>
        <p:nvSpPr>
          <p:cNvPr id="58" name="Google Shape;58;p56"/>
          <p:cNvSpPr txBox="1"/>
          <p:nvPr>
            <p:ph type="title"/>
          </p:nvPr>
        </p:nvSpPr>
        <p:spPr>
          <a:xfrm>
            <a:off x="786150" y="308120"/>
            <a:ext cx="7571700" cy="702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000"/>
              <a:buNone/>
              <a:defRPr/>
            </a:lvl1pPr>
            <a:lvl2pPr lvl="1" algn="l">
              <a:lnSpc>
                <a:spcPct val="100000"/>
              </a:lnSpc>
              <a:spcBef>
                <a:spcPts val="0"/>
              </a:spcBef>
              <a:spcAft>
                <a:spcPts val="0"/>
              </a:spcAft>
              <a:buSzPts val="2000"/>
              <a:buNone/>
              <a:defRPr/>
            </a:lvl2pPr>
            <a:lvl3pPr lvl="2" algn="l">
              <a:lnSpc>
                <a:spcPct val="100000"/>
              </a:lnSpc>
              <a:spcBef>
                <a:spcPts val="0"/>
              </a:spcBef>
              <a:spcAft>
                <a:spcPts val="0"/>
              </a:spcAft>
              <a:buSzPts val="2000"/>
              <a:buNone/>
              <a:defRPr/>
            </a:lvl3pPr>
            <a:lvl4pPr lvl="3" algn="l">
              <a:lnSpc>
                <a:spcPct val="100000"/>
              </a:lnSpc>
              <a:spcBef>
                <a:spcPts val="0"/>
              </a:spcBef>
              <a:spcAft>
                <a:spcPts val="0"/>
              </a:spcAft>
              <a:buSzPts val="2000"/>
              <a:buNone/>
              <a:defRPr/>
            </a:lvl4pPr>
            <a:lvl5pPr lvl="4" algn="l">
              <a:lnSpc>
                <a:spcPct val="100000"/>
              </a:lnSpc>
              <a:spcBef>
                <a:spcPts val="0"/>
              </a:spcBef>
              <a:spcAft>
                <a:spcPts val="0"/>
              </a:spcAft>
              <a:buSzPts val="2000"/>
              <a:buNone/>
              <a:defRPr/>
            </a:lvl5pPr>
            <a:lvl6pPr lvl="5" algn="l">
              <a:lnSpc>
                <a:spcPct val="100000"/>
              </a:lnSpc>
              <a:spcBef>
                <a:spcPts val="0"/>
              </a:spcBef>
              <a:spcAft>
                <a:spcPts val="0"/>
              </a:spcAft>
              <a:buSzPts val="2000"/>
              <a:buNone/>
              <a:defRPr/>
            </a:lvl6pPr>
            <a:lvl7pPr lvl="6" algn="l">
              <a:lnSpc>
                <a:spcPct val="100000"/>
              </a:lnSpc>
              <a:spcBef>
                <a:spcPts val="0"/>
              </a:spcBef>
              <a:spcAft>
                <a:spcPts val="0"/>
              </a:spcAft>
              <a:buSzPts val="2000"/>
              <a:buNone/>
              <a:defRPr/>
            </a:lvl7pPr>
            <a:lvl8pPr lvl="7" algn="l">
              <a:lnSpc>
                <a:spcPct val="100000"/>
              </a:lnSpc>
              <a:spcBef>
                <a:spcPts val="0"/>
              </a:spcBef>
              <a:spcAft>
                <a:spcPts val="0"/>
              </a:spcAft>
              <a:buSzPts val="2000"/>
              <a:buNone/>
              <a:defRPr/>
            </a:lvl8pPr>
            <a:lvl9pPr lvl="8" algn="l">
              <a:lnSpc>
                <a:spcPct val="100000"/>
              </a:lnSpc>
              <a:spcBef>
                <a:spcPts val="0"/>
              </a:spcBef>
              <a:spcAft>
                <a:spcPts val="0"/>
              </a:spcAft>
              <a:buSzPts val="2000"/>
              <a:buNone/>
              <a:defRPr/>
            </a:lvl9pPr>
          </a:lstStyle>
          <a:p/>
        </p:txBody>
      </p:sp>
      <p:sp>
        <p:nvSpPr>
          <p:cNvPr id="59" name="Google Shape;59;p56"/>
          <p:cNvSpPr txBox="1"/>
          <p:nvPr>
            <p:ph idx="12" type="sldNum"/>
          </p:nvPr>
        </p:nvSpPr>
        <p:spPr>
          <a:xfrm>
            <a:off x="84043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blipFill>
          <a:blip r:embed="rId2">
            <a:alphaModFix/>
          </a:blip>
          <a:stretch>
            <a:fillRect/>
          </a:stretch>
        </a:blipFill>
      </p:bgPr>
    </p:bg>
    <p:spTree>
      <p:nvGrpSpPr>
        <p:cNvPr id="60" name="Shape 60"/>
        <p:cNvGrpSpPr/>
        <p:nvPr/>
      </p:nvGrpSpPr>
      <p:grpSpPr>
        <a:xfrm>
          <a:off x="0" y="0"/>
          <a:ext cx="0" cy="0"/>
          <a:chOff x="0" y="0"/>
          <a:chExt cx="0" cy="0"/>
        </a:xfrm>
      </p:grpSpPr>
      <p:sp>
        <p:nvSpPr>
          <p:cNvPr id="61" name="Google Shape;61;p57"/>
          <p:cNvSpPr txBox="1"/>
          <p:nvPr>
            <p:ph idx="1" type="body"/>
          </p:nvPr>
        </p:nvSpPr>
        <p:spPr>
          <a:xfrm>
            <a:off x="457200" y="4055343"/>
            <a:ext cx="8229600" cy="368700"/>
          </a:xfrm>
          <a:prstGeom prst="rect">
            <a:avLst/>
          </a:prstGeom>
          <a:noFill/>
          <a:ln>
            <a:noFill/>
          </a:ln>
        </p:spPr>
        <p:txBody>
          <a:bodyPr anchorCtr="0" anchor="t" bIns="91425" lIns="91425" spcFirstLastPara="1" rIns="91425" wrap="square" tIns="91425">
            <a:noAutofit/>
          </a:bodyPr>
          <a:lstStyle>
            <a:lvl1pPr indent="-228600" lvl="0" marL="457200" algn="ctr">
              <a:lnSpc>
                <a:spcPct val="100000"/>
              </a:lnSpc>
              <a:spcBef>
                <a:spcPts val="360"/>
              </a:spcBef>
              <a:spcAft>
                <a:spcPts val="0"/>
              </a:spcAft>
              <a:buSzPts val="1800"/>
              <a:buNone/>
              <a:defRPr sz="1800"/>
            </a:lvl1pPr>
          </a:lstStyle>
          <a:p/>
        </p:txBody>
      </p:sp>
      <p:sp>
        <p:nvSpPr>
          <p:cNvPr id="62" name="Google Shape;62;p57"/>
          <p:cNvSpPr txBox="1"/>
          <p:nvPr>
            <p:ph idx="12" type="sldNum"/>
          </p:nvPr>
        </p:nvSpPr>
        <p:spPr>
          <a:xfrm>
            <a:off x="-92" y="4749844"/>
            <a:ext cx="9144000" cy="393600"/>
          </a:xfrm>
          <a:prstGeom prst="rect">
            <a:avLst/>
          </a:prstGeom>
          <a:noFill/>
          <a:ln>
            <a:noFill/>
          </a:ln>
        </p:spPr>
        <p:txBody>
          <a:bodyPr anchorCtr="0" anchor="t" bIns="91425" lIns="91425" spcFirstLastPara="1" rIns="91425" wrap="square" tIns="91425">
            <a:noAutofit/>
          </a:bodyPr>
          <a:lstStyle>
            <a:lvl1pPr indent="0" lvl="0" marL="0" marR="0" algn="ct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9.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11" Type="http://schemas.openxmlformats.org/officeDocument/2006/relationships/slideLayout" Target="../slideLayouts/slideLayout10.xml"/><Relationship Id="rId10" Type="http://schemas.openxmlformats.org/officeDocument/2006/relationships/slideLayout" Target="../slideLayouts/slideLayout9.xml"/><Relationship Id="rId12" Type="http://schemas.openxmlformats.org/officeDocument/2006/relationships/theme" Target="../theme/theme1.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9.png"/><Relationship Id="rId2" Type="http://schemas.openxmlformats.org/officeDocument/2006/relationships/slideLayout" Target="../slideLayouts/slideLayout11.xml"/><Relationship Id="rId3" Type="http://schemas.openxmlformats.org/officeDocument/2006/relationships/slideLayout" Target="../slideLayouts/slideLayout12.xml"/><Relationship Id="rId4" Type="http://schemas.openxmlformats.org/officeDocument/2006/relationships/slideLayout" Target="../slideLayouts/slideLayout13.xml"/><Relationship Id="rId11" Type="http://schemas.openxmlformats.org/officeDocument/2006/relationships/slideLayout" Target="../slideLayouts/slideLayout20.xml"/><Relationship Id="rId10" Type="http://schemas.openxmlformats.org/officeDocument/2006/relationships/slideLayout" Target="../slideLayouts/slideLayout19.xml"/><Relationship Id="rId12" Type="http://schemas.openxmlformats.org/officeDocument/2006/relationships/theme" Target="../theme/theme3.xml"/><Relationship Id="rId9" Type="http://schemas.openxmlformats.org/officeDocument/2006/relationships/slideLayout" Target="../slideLayouts/slideLayout18.xml"/><Relationship Id="rId5" Type="http://schemas.openxmlformats.org/officeDocument/2006/relationships/slideLayout" Target="../slideLayouts/slideLayout14.xml"/><Relationship Id="rId6" Type="http://schemas.openxmlformats.org/officeDocument/2006/relationships/slideLayout" Target="../slideLayouts/slideLayout15.xml"/><Relationship Id="rId7" Type="http://schemas.openxmlformats.org/officeDocument/2006/relationships/slideLayout" Target="../slideLayouts/slideLayout16.xml"/><Relationship Id="rId8"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48"/>
          <p:cNvSpPr txBox="1"/>
          <p:nvPr>
            <p:ph type="title"/>
          </p:nvPr>
        </p:nvSpPr>
        <p:spPr>
          <a:xfrm>
            <a:off x="786150" y="308120"/>
            <a:ext cx="7571700" cy="7026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accent1"/>
              </a:buClr>
              <a:buSzPts val="2000"/>
              <a:buFont typeface="Roboto Slab"/>
              <a:buNone/>
              <a:defRPr b="0" i="0" sz="2000" u="none" cap="none" strike="noStrike">
                <a:solidFill>
                  <a:schemeClr val="accent1"/>
                </a:solidFill>
                <a:latin typeface="Roboto Slab"/>
                <a:ea typeface="Roboto Slab"/>
                <a:cs typeface="Roboto Slab"/>
                <a:sym typeface="Roboto Slab"/>
              </a:defRPr>
            </a:lvl1pPr>
            <a:lvl2pPr lvl="1" marR="0" rtl="0" algn="l">
              <a:lnSpc>
                <a:spcPct val="100000"/>
              </a:lnSpc>
              <a:spcBef>
                <a:spcPts val="0"/>
              </a:spcBef>
              <a:spcAft>
                <a:spcPts val="0"/>
              </a:spcAft>
              <a:buClr>
                <a:schemeClr val="accent1"/>
              </a:buClr>
              <a:buSzPts val="2000"/>
              <a:buFont typeface="Roboto Slab"/>
              <a:buNone/>
              <a:defRPr b="0" i="0" sz="2000" u="none" cap="none" strike="noStrike">
                <a:solidFill>
                  <a:schemeClr val="accent1"/>
                </a:solidFill>
                <a:latin typeface="Roboto Slab"/>
                <a:ea typeface="Roboto Slab"/>
                <a:cs typeface="Roboto Slab"/>
                <a:sym typeface="Roboto Slab"/>
              </a:defRPr>
            </a:lvl2pPr>
            <a:lvl3pPr lvl="2" marR="0" rtl="0" algn="l">
              <a:lnSpc>
                <a:spcPct val="100000"/>
              </a:lnSpc>
              <a:spcBef>
                <a:spcPts val="0"/>
              </a:spcBef>
              <a:spcAft>
                <a:spcPts val="0"/>
              </a:spcAft>
              <a:buClr>
                <a:schemeClr val="accent1"/>
              </a:buClr>
              <a:buSzPts val="2000"/>
              <a:buFont typeface="Roboto Slab"/>
              <a:buNone/>
              <a:defRPr b="0" i="0" sz="2000" u="none" cap="none" strike="noStrike">
                <a:solidFill>
                  <a:schemeClr val="accent1"/>
                </a:solidFill>
                <a:latin typeface="Roboto Slab"/>
                <a:ea typeface="Roboto Slab"/>
                <a:cs typeface="Roboto Slab"/>
                <a:sym typeface="Roboto Slab"/>
              </a:defRPr>
            </a:lvl3pPr>
            <a:lvl4pPr lvl="3" marR="0" rtl="0" algn="l">
              <a:lnSpc>
                <a:spcPct val="100000"/>
              </a:lnSpc>
              <a:spcBef>
                <a:spcPts val="0"/>
              </a:spcBef>
              <a:spcAft>
                <a:spcPts val="0"/>
              </a:spcAft>
              <a:buClr>
                <a:schemeClr val="accent1"/>
              </a:buClr>
              <a:buSzPts val="2000"/>
              <a:buFont typeface="Roboto Slab"/>
              <a:buNone/>
              <a:defRPr b="0" i="0" sz="2000" u="none" cap="none" strike="noStrike">
                <a:solidFill>
                  <a:schemeClr val="accent1"/>
                </a:solidFill>
                <a:latin typeface="Roboto Slab"/>
                <a:ea typeface="Roboto Slab"/>
                <a:cs typeface="Roboto Slab"/>
                <a:sym typeface="Roboto Slab"/>
              </a:defRPr>
            </a:lvl4pPr>
            <a:lvl5pPr lvl="4" marR="0" rtl="0" algn="l">
              <a:lnSpc>
                <a:spcPct val="100000"/>
              </a:lnSpc>
              <a:spcBef>
                <a:spcPts val="0"/>
              </a:spcBef>
              <a:spcAft>
                <a:spcPts val="0"/>
              </a:spcAft>
              <a:buClr>
                <a:schemeClr val="accent1"/>
              </a:buClr>
              <a:buSzPts val="2000"/>
              <a:buFont typeface="Roboto Slab"/>
              <a:buNone/>
              <a:defRPr b="0" i="0" sz="2000" u="none" cap="none" strike="noStrike">
                <a:solidFill>
                  <a:schemeClr val="accent1"/>
                </a:solidFill>
                <a:latin typeface="Roboto Slab"/>
                <a:ea typeface="Roboto Slab"/>
                <a:cs typeface="Roboto Slab"/>
                <a:sym typeface="Roboto Slab"/>
              </a:defRPr>
            </a:lvl5pPr>
            <a:lvl6pPr lvl="5" marR="0" rtl="0" algn="l">
              <a:lnSpc>
                <a:spcPct val="100000"/>
              </a:lnSpc>
              <a:spcBef>
                <a:spcPts val="0"/>
              </a:spcBef>
              <a:spcAft>
                <a:spcPts val="0"/>
              </a:spcAft>
              <a:buClr>
                <a:schemeClr val="accent1"/>
              </a:buClr>
              <a:buSzPts val="2000"/>
              <a:buFont typeface="Roboto Slab"/>
              <a:buNone/>
              <a:defRPr b="0" i="0" sz="2000" u="none" cap="none" strike="noStrike">
                <a:solidFill>
                  <a:schemeClr val="accent1"/>
                </a:solidFill>
                <a:latin typeface="Roboto Slab"/>
                <a:ea typeface="Roboto Slab"/>
                <a:cs typeface="Roboto Slab"/>
                <a:sym typeface="Roboto Slab"/>
              </a:defRPr>
            </a:lvl6pPr>
            <a:lvl7pPr lvl="6" marR="0" rtl="0" algn="l">
              <a:lnSpc>
                <a:spcPct val="100000"/>
              </a:lnSpc>
              <a:spcBef>
                <a:spcPts val="0"/>
              </a:spcBef>
              <a:spcAft>
                <a:spcPts val="0"/>
              </a:spcAft>
              <a:buClr>
                <a:schemeClr val="accent1"/>
              </a:buClr>
              <a:buSzPts val="2000"/>
              <a:buFont typeface="Roboto Slab"/>
              <a:buNone/>
              <a:defRPr b="0" i="0" sz="2000" u="none" cap="none" strike="noStrike">
                <a:solidFill>
                  <a:schemeClr val="accent1"/>
                </a:solidFill>
                <a:latin typeface="Roboto Slab"/>
                <a:ea typeface="Roboto Slab"/>
                <a:cs typeface="Roboto Slab"/>
                <a:sym typeface="Roboto Slab"/>
              </a:defRPr>
            </a:lvl7pPr>
            <a:lvl8pPr lvl="7" marR="0" rtl="0" algn="l">
              <a:lnSpc>
                <a:spcPct val="100000"/>
              </a:lnSpc>
              <a:spcBef>
                <a:spcPts val="0"/>
              </a:spcBef>
              <a:spcAft>
                <a:spcPts val="0"/>
              </a:spcAft>
              <a:buClr>
                <a:schemeClr val="accent1"/>
              </a:buClr>
              <a:buSzPts val="2000"/>
              <a:buFont typeface="Roboto Slab"/>
              <a:buNone/>
              <a:defRPr b="0" i="0" sz="2000" u="none" cap="none" strike="noStrike">
                <a:solidFill>
                  <a:schemeClr val="accent1"/>
                </a:solidFill>
                <a:latin typeface="Roboto Slab"/>
                <a:ea typeface="Roboto Slab"/>
                <a:cs typeface="Roboto Slab"/>
                <a:sym typeface="Roboto Slab"/>
              </a:defRPr>
            </a:lvl8pPr>
            <a:lvl9pPr lvl="8" marR="0" rtl="0" algn="l">
              <a:lnSpc>
                <a:spcPct val="100000"/>
              </a:lnSpc>
              <a:spcBef>
                <a:spcPts val="0"/>
              </a:spcBef>
              <a:spcAft>
                <a:spcPts val="0"/>
              </a:spcAft>
              <a:buClr>
                <a:schemeClr val="accent1"/>
              </a:buClr>
              <a:buSzPts val="2000"/>
              <a:buFont typeface="Roboto Slab"/>
              <a:buNone/>
              <a:defRPr b="0" i="0" sz="2000" u="none" cap="none" strike="noStrike">
                <a:solidFill>
                  <a:schemeClr val="accent1"/>
                </a:solidFill>
                <a:latin typeface="Roboto Slab"/>
                <a:ea typeface="Roboto Slab"/>
                <a:cs typeface="Roboto Slab"/>
                <a:sym typeface="Roboto Slab"/>
              </a:defRPr>
            </a:lvl9pPr>
          </a:lstStyle>
          <a:p/>
        </p:txBody>
      </p:sp>
      <p:sp>
        <p:nvSpPr>
          <p:cNvPr id="7" name="Google Shape;7;p48"/>
          <p:cNvSpPr txBox="1"/>
          <p:nvPr>
            <p:ph idx="1" type="body"/>
          </p:nvPr>
        </p:nvSpPr>
        <p:spPr>
          <a:xfrm>
            <a:off x="786150" y="1261700"/>
            <a:ext cx="7571700" cy="35736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chemeClr val="accent4"/>
              </a:buClr>
              <a:buSzPts val="3000"/>
              <a:buFont typeface="Arial"/>
              <a:buChar char="◎"/>
              <a:defRPr b="0" i="0" sz="3000" u="none" cap="none" strike="noStrike">
                <a:solidFill>
                  <a:schemeClr val="dk1"/>
                </a:solidFill>
                <a:latin typeface="Arial"/>
                <a:ea typeface="Arial"/>
                <a:cs typeface="Arial"/>
                <a:sym typeface="Arial"/>
              </a:defRPr>
            </a:lvl1pPr>
            <a:lvl2pPr indent="-381000" lvl="1" marL="914400" marR="0" rtl="0" algn="l">
              <a:lnSpc>
                <a:spcPct val="100000"/>
              </a:lnSpc>
              <a:spcBef>
                <a:spcPts val="0"/>
              </a:spcBef>
              <a:spcAft>
                <a:spcPts val="0"/>
              </a:spcAft>
              <a:buClr>
                <a:schemeClr val="accent4"/>
              </a:buClr>
              <a:buSzPts val="2400"/>
              <a:buFont typeface="Arial"/>
              <a:buChar char="○"/>
              <a:defRPr b="0" i="0" sz="2400" u="none" cap="none" strike="noStrike">
                <a:solidFill>
                  <a:schemeClr val="dk1"/>
                </a:solidFill>
                <a:latin typeface="Arial"/>
                <a:ea typeface="Arial"/>
                <a:cs typeface="Arial"/>
                <a:sym typeface="Arial"/>
              </a:defRPr>
            </a:lvl2pPr>
            <a:lvl3pPr indent="-381000" lvl="2" marL="1371600" marR="0" rtl="0" algn="l">
              <a:lnSpc>
                <a:spcPct val="100000"/>
              </a:lnSpc>
              <a:spcBef>
                <a:spcPts val="0"/>
              </a:spcBef>
              <a:spcAft>
                <a:spcPts val="0"/>
              </a:spcAft>
              <a:buClr>
                <a:schemeClr val="accent4"/>
              </a:buClr>
              <a:buSzPts val="2400"/>
              <a:buFont typeface="Arial"/>
              <a:buChar char="◉"/>
              <a:defRPr b="0" i="0" sz="2400" u="none" cap="none" strike="noStrike">
                <a:solidFill>
                  <a:schemeClr val="dk1"/>
                </a:solidFill>
                <a:latin typeface="Arial"/>
                <a:ea typeface="Arial"/>
                <a:cs typeface="Arial"/>
                <a:sym typeface="Arial"/>
              </a:defRPr>
            </a:lvl3pPr>
            <a:lvl4pPr indent="-342900" lvl="3" marL="1828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 name="Google Shape;8;p48"/>
          <p:cNvSpPr txBox="1"/>
          <p:nvPr>
            <p:ph idx="12" type="sldNum"/>
          </p:nvPr>
        </p:nvSpPr>
        <p:spPr>
          <a:xfrm>
            <a:off x="84043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latin typeface="Roboto Slab"/>
              <a:ea typeface="Roboto Slab"/>
              <a:cs typeface="Roboto Slab"/>
              <a:sym typeface="Roboto Slab"/>
            </a:endParaRPr>
          </a:p>
        </p:txBody>
      </p:sp>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blipFill>
          <a:blip r:embed="rId1">
            <a:alphaModFix/>
          </a:blip>
          <a:stretch>
            <a:fillRect/>
          </a:stretch>
        </a:blipFill>
      </p:bgPr>
    </p:bg>
    <p:spTree>
      <p:nvGrpSpPr>
        <p:cNvPr id="66" name="Shape 66"/>
        <p:cNvGrpSpPr/>
        <p:nvPr/>
      </p:nvGrpSpPr>
      <p:grpSpPr>
        <a:xfrm>
          <a:off x="0" y="0"/>
          <a:ext cx="0" cy="0"/>
          <a:chOff x="0" y="0"/>
          <a:chExt cx="0" cy="0"/>
        </a:xfrm>
      </p:grpSpPr>
      <p:sp>
        <p:nvSpPr>
          <p:cNvPr id="67" name="Google Shape;67;g2e8bcd43e26_0_221"/>
          <p:cNvSpPr txBox="1"/>
          <p:nvPr>
            <p:ph type="title"/>
          </p:nvPr>
        </p:nvSpPr>
        <p:spPr>
          <a:xfrm>
            <a:off x="786150" y="308120"/>
            <a:ext cx="7571700" cy="7026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accent1"/>
              </a:buClr>
              <a:buSzPts val="2000"/>
              <a:buFont typeface="Roboto Slab"/>
              <a:buNone/>
              <a:defRPr b="0" i="0" sz="2000" u="none" cap="none" strike="noStrike">
                <a:solidFill>
                  <a:schemeClr val="accent1"/>
                </a:solidFill>
                <a:latin typeface="Roboto Slab"/>
                <a:ea typeface="Roboto Slab"/>
                <a:cs typeface="Roboto Slab"/>
                <a:sym typeface="Roboto Slab"/>
              </a:defRPr>
            </a:lvl1pPr>
            <a:lvl2pPr lvl="1" marR="0" rtl="0" algn="l">
              <a:lnSpc>
                <a:spcPct val="100000"/>
              </a:lnSpc>
              <a:spcBef>
                <a:spcPts val="0"/>
              </a:spcBef>
              <a:spcAft>
                <a:spcPts val="0"/>
              </a:spcAft>
              <a:buClr>
                <a:schemeClr val="accent1"/>
              </a:buClr>
              <a:buSzPts val="2000"/>
              <a:buFont typeface="Roboto Slab"/>
              <a:buNone/>
              <a:defRPr b="0" i="0" sz="2000" u="none" cap="none" strike="noStrike">
                <a:solidFill>
                  <a:schemeClr val="accent1"/>
                </a:solidFill>
                <a:latin typeface="Roboto Slab"/>
                <a:ea typeface="Roboto Slab"/>
                <a:cs typeface="Roboto Slab"/>
                <a:sym typeface="Roboto Slab"/>
              </a:defRPr>
            </a:lvl2pPr>
            <a:lvl3pPr lvl="2" marR="0" rtl="0" algn="l">
              <a:lnSpc>
                <a:spcPct val="100000"/>
              </a:lnSpc>
              <a:spcBef>
                <a:spcPts val="0"/>
              </a:spcBef>
              <a:spcAft>
                <a:spcPts val="0"/>
              </a:spcAft>
              <a:buClr>
                <a:schemeClr val="accent1"/>
              </a:buClr>
              <a:buSzPts val="2000"/>
              <a:buFont typeface="Roboto Slab"/>
              <a:buNone/>
              <a:defRPr b="0" i="0" sz="2000" u="none" cap="none" strike="noStrike">
                <a:solidFill>
                  <a:schemeClr val="accent1"/>
                </a:solidFill>
                <a:latin typeface="Roboto Slab"/>
                <a:ea typeface="Roboto Slab"/>
                <a:cs typeface="Roboto Slab"/>
                <a:sym typeface="Roboto Slab"/>
              </a:defRPr>
            </a:lvl3pPr>
            <a:lvl4pPr lvl="3" marR="0" rtl="0" algn="l">
              <a:lnSpc>
                <a:spcPct val="100000"/>
              </a:lnSpc>
              <a:spcBef>
                <a:spcPts val="0"/>
              </a:spcBef>
              <a:spcAft>
                <a:spcPts val="0"/>
              </a:spcAft>
              <a:buClr>
                <a:schemeClr val="accent1"/>
              </a:buClr>
              <a:buSzPts val="2000"/>
              <a:buFont typeface="Roboto Slab"/>
              <a:buNone/>
              <a:defRPr b="0" i="0" sz="2000" u="none" cap="none" strike="noStrike">
                <a:solidFill>
                  <a:schemeClr val="accent1"/>
                </a:solidFill>
                <a:latin typeface="Roboto Slab"/>
                <a:ea typeface="Roboto Slab"/>
                <a:cs typeface="Roboto Slab"/>
                <a:sym typeface="Roboto Slab"/>
              </a:defRPr>
            </a:lvl4pPr>
            <a:lvl5pPr lvl="4" marR="0" rtl="0" algn="l">
              <a:lnSpc>
                <a:spcPct val="100000"/>
              </a:lnSpc>
              <a:spcBef>
                <a:spcPts val="0"/>
              </a:spcBef>
              <a:spcAft>
                <a:spcPts val="0"/>
              </a:spcAft>
              <a:buClr>
                <a:schemeClr val="accent1"/>
              </a:buClr>
              <a:buSzPts val="2000"/>
              <a:buFont typeface="Roboto Slab"/>
              <a:buNone/>
              <a:defRPr b="0" i="0" sz="2000" u="none" cap="none" strike="noStrike">
                <a:solidFill>
                  <a:schemeClr val="accent1"/>
                </a:solidFill>
                <a:latin typeface="Roboto Slab"/>
                <a:ea typeface="Roboto Slab"/>
                <a:cs typeface="Roboto Slab"/>
                <a:sym typeface="Roboto Slab"/>
              </a:defRPr>
            </a:lvl5pPr>
            <a:lvl6pPr lvl="5" marR="0" rtl="0" algn="l">
              <a:lnSpc>
                <a:spcPct val="100000"/>
              </a:lnSpc>
              <a:spcBef>
                <a:spcPts val="0"/>
              </a:spcBef>
              <a:spcAft>
                <a:spcPts val="0"/>
              </a:spcAft>
              <a:buClr>
                <a:schemeClr val="accent1"/>
              </a:buClr>
              <a:buSzPts val="2000"/>
              <a:buFont typeface="Roboto Slab"/>
              <a:buNone/>
              <a:defRPr b="0" i="0" sz="2000" u="none" cap="none" strike="noStrike">
                <a:solidFill>
                  <a:schemeClr val="accent1"/>
                </a:solidFill>
                <a:latin typeface="Roboto Slab"/>
                <a:ea typeface="Roboto Slab"/>
                <a:cs typeface="Roboto Slab"/>
                <a:sym typeface="Roboto Slab"/>
              </a:defRPr>
            </a:lvl6pPr>
            <a:lvl7pPr lvl="6" marR="0" rtl="0" algn="l">
              <a:lnSpc>
                <a:spcPct val="100000"/>
              </a:lnSpc>
              <a:spcBef>
                <a:spcPts val="0"/>
              </a:spcBef>
              <a:spcAft>
                <a:spcPts val="0"/>
              </a:spcAft>
              <a:buClr>
                <a:schemeClr val="accent1"/>
              </a:buClr>
              <a:buSzPts val="2000"/>
              <a:buFont typeface="Roboto Slab"/>
              <a:buNone/>
              <a:defRPr b="0" i="0" sz="2000" u="none" cap="none" strike="noStrike">
                <a:solidFill>
                  <a:schemeClr val="accent1"/>
                </a:solidFill>
                <a:latin typeface="Roboto Slab"/>
                <a:ea typeface="Roboto Slab"/>
                <a:cs typeface="Roboto Slab"/>
                <a:sym typeface="Roboto Slab"/>
              </a:defRPr>
            </a:lvl7pPr>
            <a:lvl8pPr lvl="7" marR="0" rtl="0" algn="l">
              <a:lnSpc>
                <a:spcPct val="100000"/>
              </a:lnSpc>
              <a:spcBef>
                <a:spcPts val="0"/>
              </a:spcBef>
              <a:spcAft>
                <a:spcPts val="0"/>
              </a:spcAft>
              <a:buClr>
                <a:schemeClr val="accent1"/>
              </a:buClr>
              <a:buSzPts val="2000"/>
              <a:buFont typeface="Roboto Slab"/>
              <a:buNone/>
              <a:defRPr b="0" i="0" sz="2000" u="none" cap="none" strike="noStrike">
                <a:solidFill>
                  <a:schemeClr val="accent1"/>
                </a:solidFill>
                <a:latin typeface="Roboto Slab"/>
                <a:ea typeface="Roboto Slab"/>
                <a:cs typeface="Roboto Slab"/>
                <a:sym typeface="Roboto Slab"/>
              </a:defRPr>
            </a:lvl8pPr>
            <a:lvl9pPr lvl="8" marR="0" rtl="0" algn="l">
              <a:lnSpc>
                <a:spcPct val="100000"/>
              </a:lnSpc>
              <a:spcBef>
                <a:spcPts val="0"/>
              </a:spcBef>
              <a:spcAft>
                <a:spcPts val="0"/>
              </a:spcAft>
              <a:buClr>
                <a:schemeClr val="accent1"/>
              </a:buClr>
              <a:buSzPts val="2000"/>
              <a:buFont typeface="Roboto Slab"/>
              <a:buNone/>
              <a:defRPr b="0" i="0" sz="2000" u="none" cap="none" strike="noStrike">
                <a:solidFill>
                  <a:schemeClr val="accent1"/>
                </a:solidFill>
                <a:latin typeface="Roboto Slab"/>
                <a:ea typeface="Roboto Slab"/>
                <a:cs typeface="Roboto Slab"/>
                <a:sym typeface="Roboto Slab"/>
              </a:defRPr>
            </a:lvl9pPr>
          </a:lstStyle>
          <a:p/>
        </p:txBody>
      </p:sp>
      <p:sp>
        <p:nvSpPr>
          <p:cNvPr id="68" name="Google Shape;68;g2e8bcd43e26_0_221"/>
          <p:cNvSpPr txBox="1"/>
          <p:nvPr>
            <p:ph idx="1" type="body"/>
          </p:nvPr>
        </p:nvSpPr>
        <p:spPr>
          <a:xfrm>
            <a:off x="786150" y="1261700"/>
            <a:ext cx="7571700" cy="35736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chemeClr val="accent4"/>
              </a:buClr>
              <a:buSzPts val="3000"/>
              <a:buFont typeface="Arial"/>
              <a:buChar char="◎"/>
              <a:defRPr b="0" i="0" sz="3000" u="none" cap="none" strike="noStrike">
                <a:solidFill>
                  <a:schemeClr val="dk1"/>
                </a:solidFill>
                <a:latin typeface="Arial"/>
                <a:ea typeface="Arial"/>
                <a:cs typeface="Arial"/>
                <a:sym typeface="Arial"/>
              </a:defRPr>
            </a:lvl1pPr>
            <a:lvl2pPr indent="-381000" lvl="1" marL="914400" marR="0" rtl="0" algn="l">
              <a:lnSpc>
                <a:spcPct val="100000"/>
              </a:lnSpc>
              <a:spcBef>
                <a:spcPts val="0"/>
              </a:spcBef>
              <a:spcAft>
                <a:spcPts val="0"/>
              </a:spcAft>
              <a:buClr>
                <a:schemeClr val="accent4"/>
              </a:buClr>
              <a:buSzPts val="2400"/>
              <a:buFont typeface="Arial"/>
              <a:buChar char="○"/>
              <a:defRPr b="0" i="0" sz="2400" u="none" cap="none" strike="noStrike">
                <a:solidFill>
                  <a:schemeClr val="dk1"/>
                </a:solidFill>
                <a:latin typeface="Arial"/>
                <a:ea typeface="Arial"/>
                <a:cs typeface="Arial"/>
                <a:sym typeface="Arial"/>
              </a:defRPr>
            </a:lvl2pPr>
            <a:lvl3pPr indent="-381000" lvl="2" marL="1371600" marR="0" rtl="0" algn="l">
              <a:lnSpc>
                <a:spcPct val="100000"/>
              </a:lnSpc>
              <a:spcBef>
                <a:spcPts val="0"/>
              </a:spcBef>
              <a:spcAft>
                <a:spcPts val="0"/>
              </a:spcAft>
              <a:buClr>
                <a:schemeClr val="accent4"/>
              </a:buClr>
              <a:buSzPts val="2400"/>
              <a:buFont typeface="Arial"/>
              <a:buChar char="◉"/>
              <a:defRPr b="0" i="0" sz="2400" u="none" cap="none" strike="noStrike">
                <a:solidFill>
                  <a:schemeClr val="dk1"/>
                </a:solidFill>
                <a:latin typeface="Arial"/>
                <a:ea typeface="Arial"/>
                <a:cs typeface="Arial"/>
                <a:sym typeface="Arial"/>
              </a:defRPr>
            </a:lvl3pPr>
            <a:lvl4pPr indent="-342900" lvl="3" marL="1828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9" name="Google Shape;69;g2e8bcd43e26_0_221"/>
          <p:cNvSpPr txBox="1"/>
          <p:nvPr>
            <p:ph idx="12" type="sldNum"/>
          </p:nvPr>
        </p:nvSpPr>
        <p:spPr>
          <a:xfrm>
            <a:off x="84043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latin typeface="Roboto Slab"/>
              <a:ea typeface="Roboto Slab"/>
              <a:cs typeface="Roboto Slab"/>
              <a:sym typeface="Roboto Slab"/>
            </a:endParaRPr>
          </a:p>
        </p:txBody>
      </p:sp>
    </p:spTree>
  </p:cSld>
  <p:clrMap accent1="accent1" accent2="accent2" accent3="accent3" accent4="accent4" accent5="accent5" accent6="accent6" bg1="lt1" bg2="dk2" tx1="dk1" tx2="lt2" folHlink="folHlink" hlink="hlink"/>
  <p:sldLayoutIdLst>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2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image" Target="../media/image2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hyperlink" Target="https://teams.microsoft.com"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hyperlink" Target="https://www.microsoft.com/en-us/microsoft-teams/download-app#desktopAppDownloadregion"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 Id="rId3" Type="http://schemas.openxmlformats.org/officeDocument/2006/relationships/image" Target="../media/image1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 Id="rId3" Type="http://schemas.openxmlformats.org/officeDocument/2006/relationships/image" Target="../media/image1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 Id="rId3"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image" Target="../media/image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 Id="rId3" Type="http://schemas.openxmlformats.org/officeDocument/2006/relationships/image" Target="../media/image3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 Id="rId3" Type="http://schemas.openxmlformats.org/officeDocument/2006/relationships/image" Target="../media/image2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 Id="rId3" Type="http://schemas.openxmlformats.org/officeDocument/2006/relationships/image" Target="../media/image2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xml"/><Relationship Id="rId3" Type="http://schemas.openxmlformats.org/officeDocument/2006/relationships/image" Target="../media/image2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xml"/><Relationship Id="rId3" Type="http://schemas.openxmlformats.org/officeDocument/2006/relationships/image" Target="../media/image1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xml"/><Relationship Id="rId3" Type="http://schemas.openxmlformats.org/officeDocument/2006/relationships/image" Target="../media/image2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7.xml"/><Relationship Id="rId3" Type="http://schemas.openxmlformats.org/officeDocument/2006/relationships/image" Target="../media/image1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8.xml"/><Relationship Id="rId3" Type="http://schemas.openxmlformats.org/officeDocument/2006/relationships/image" Target="../media/image2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9.xml"/><Relationship Id="rId3" Type="http://schemas.openxmlformats.org/officeDocument/2006/relationships/image" Target="../media/image2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image" Target="../media/image8.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0.xml"/><Relationship Id="rId3" Type="http://schemas.openxmlformats.org/officeDocument/2006/relationships/image" Target="../media/image2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5.xml"/><Relationship Id="rId3" Type="http://schemas.openxmlformats.org/officeDocument/2006/relationships/image" Target="../media/image3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6.xml"/><Relationship Id="rId3" Type="http://schemas.openxmlformats.org/officeDocument/2006/relationships/image" Target="../media/image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7.xml"/><Relationship Id="rId3" Type="http://schemas.openxmlformats.org/officeDocument/2006/relationships/image" Target="../media/image2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image" Target="../media/image3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image" Target="../media/image1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1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hyperlink" Target="https://teams.microsoft.com" TargetMode="External"/><Relationship Id="rId4" Type="http://schemas.openxmlformats.org/officeDocument/2006/relationships/hyperlink" Target="https://products.office.com/en-gb/microsoft-teams/downloadapp#desktopAppDownloadregion"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hyperlink" Target="http://signup.live.com"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3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1"/>
          <p:cNvSpPr txBox="1"/>
          <p:nvPr>
            <p:ph type="ctrTitle"/>
          </p:nvPr>
        </p:nvSpPr>
        <p:spPr>
          <a:xfrm>
            <a:off x="3581700" y="337200"/>
            <a:ext cx="5562300" cy="13983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5800"/>
              <a:buNone/>
            </a:pPr>
            <a:r>
              <a:rPr lang="en" sz="3100">
                <a:solidFill>
                  <a:srgbClr val="198754"/>
                </a:solidFill>
              </a:rPr>
              <a:t>Introduction to MS Teams</a:t>
            </a:r>
            <a:endParaRPr sz="3100">
              <a:solidFill>
                <a:srgbClr val="198754"/>
              </a:solidFill>
            </a:endParaRPr>
          </a:p>
          <a:p>
            <a:pPr indent="0" lvl="0" marL="0" rtl="0" algn="l">
              <a:lnSpc>
                <a:spcPct val="100000"/>
              </a:lnSpc>
              <a:spcBef>
                <a:spcPts val="0"/>
              </a:spcBef>
              <a:spcAft>
                <a:spcPts val="0"/>
              </a:spcAft>
              <a:buSzPts val="5800"/>
              <a:buNone/>
            </a:pPr>
            <a:r>
              <a:rPr lang="en" sz="3100">
                <a:solidFill>
                  <a:srgbClr val="198754"/>
                </a:solidFill>
              </a:rPr>
              <a:t>Lecture : 1</a:t>
            </a:r>
            <a:endParaRPr sz="3100">
              <a:solidFill>
                <a:srgbClr val="198754"/>
              </a:solidFill>
            </a:endParaRPr>
          </a:p>
        </p:txBody>
      </p:sp>
      <p:sp>
        <p:nvSpPr>
          <p:cNvPr id="132" name="Google Shape;132;p1"/>
          <p:cNvSpPr/>
          <p:nvPr/>
        </p:nvSpPr>
        <p:spPr>
          <a:xfrm>
            <a:off x="1563250" y="2944650"/>
            <a:ext cx="845100" cy="1377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33" name="Google Shape;133;p1"/>
          <p:cNvPicPr preferRelativeResize="0"/>
          <p:nvPr/>
        </p:nvPicPr>
        <p:blipFill rotWithShape="1">
          <a:blip r:embed="rId3">
            <a:alphaModFix/>
          </a:blip>
          <a:srcRect b="0" l="0" r="0" t="0"/>
          <a:stretch/>
        </p:blipFill>
        <p:spPr>
          <a:xfrm>
            <a:off x="1354775" y="2749275"/>
            <a:ext cx="1998025" cy="1852250"/>
          </a:xfrm>
          <a:prstGeom prst="rect">
            <a:avLst/>
          </a:prstGeom>
          <a:noFill/>
          <a:ln>
            <a:noFill/>
          </a:ln>
        </p:spPr>
      </p:pic>
      <p:sp>
        <p:nvSpPr>
          <p:cNvPr id="134" name="Google Shape;134;p1"/>
          <p:cNvSpPr txBox="1"/>
          <p:nvPr/>
        </p:nvSpPr>
        <p:spPr>
          <a:xfrm>
            <a:off x="3646925" y="151125"/>
            <a:ext cx="3425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741B47"/>
                </a:solidFill>
                <a:latin typeface="Nunito"/>
                <a:ea typeface="Nunito"/>
                <a:cs typeface="Nunito"/>
                <a:sym typeface="Nunito"/>
              </a:rPr>
              <a:t>Basic Microsoft Office Programs</a:t>
            </a:r>
            <a:endParaRPr b="1">
              <a:solidFill>
                <a:srgbClr val="741B47"/>
              </a:solidFill>
              <a:latin typeface="Nunito"/>
              <a:ea typeface="Nunito"/>
              <a:cs typeface="Nunito"/>
              <a:sym typeface="Nuni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g2eefc5bfbc8_0_30"/>
          <p:cNvSpPr txBox="1"/>
          <p:nvPr>
            <p:ph idx="12" type="sldNum"/>
          </p:nvPr>
        </p:nvSpPr>
        <p:spPr>
          <a:xfrm>
            <a:off x="8726588" y="4749850"/>
            <a:ext cx="417300" cy="393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300"/>
              <a:buNone/>
            </a:pPr>
            <a:fld id="{00000000-1234-1234-1234-123412341234}" type="slidenum">
              <a:rPr lang="en">
                <a:solidFill>
                  <a:srgbClr val="198754"/>
                </a:solidFill>
              </a:rPr>
              <a:t>‹#›</a:t>
            </a:fld>
            <a:endParaRPr>
              <a:solidFill>
                <a:srgbClr val="198754"/>
              </a:solidFill>
            </a:endParaRPr>
          </a:p>
        </p:txBody>
      </p:sp>
      <p:sp>
        <p:nvSpPr>
          <p:cNvPr id="212" name="Google Shape;212;g2eefc5bfbc8_0_30"/>
          <p:cNvSpPr/>
          <p:nvPr/>
        </p:nvSpPr>
        <p:spPr>
          <a:xfrm>
            <a:off x="2745525" y="651650"/>
            <a:ext cx="3414600" cy="1051200"/>
          </a:xfrm>
          <a:prstGeom prst="rect">
            <a:avLst/>
          </a:prstGeom>
          <a:solidFill>
            <a:schemeClr val="lt1"/>
          </a:solidFill>
          <a:ln cap="flat" cmpd="sng" w="9525">
            <a:solidFill>
              <a:srgbClr val="FEFEF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 name="Google Shape;213;g2eefc5bfbc8_0_30"/>
          <p:cNvSpPr/>
          <p:nvPr/>
        </p:nvSpPr>
        <p:spPr>
          <a:xfrm>
            <a:off x="1549600" y="210925"/>
            <a:ext cx="6041400" cy="1491900"/>
          </a:xfrm>
          <a:prstGeom prst="rect">
            <a:avLst/>
          </a:prstGeom>
          <a:solidFill>
            <a:schemeClr val="lt1"/>
          </a:solidFill>
          <a:ln cap="flat" cmpd="sng" w="9525">
            <a:solidFill>
              <a:srgbClr val="FEFEF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 name="Google Shape;214;g2eefc5bfbc8_0_30"/>
          <p:cNvSpPr txBox="1"/>
          <p:nvPr>
            <p:ph idx="4294967295" type="ctrTitle"/>
          </p:nvPr>
        </p:nvSpPr>
        <p:spPr>
          <a:xfrm>
            <a:off x="1551300" y="324650"/>
            <a:ext cx="6041400" cy="13782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chemeClr val="accent1"/>
              </a:buClr>
              <a:buSzPts val="2000"/>
              <a:buFont typeface="Roboto Slab"/>
              <a:buNone/>
            </a:pPr>
            <a:r>
              <a:rPr b="1" lang="en" sz="2700">
                <a:solidFill>
                  <a:srgbClr val="198754"/>
                </a:solidFill>
              </a:rPr>
              <a:t>Creating a Microsoft Account</a:t>
            </a:r>
            <a:endParaRPr b="1" i="0" sz="2700" u="none" cap="none" strike="noStrike">
              <a:solidFill>
                <a:srgbClr val="198754"/>
              </a:solidFill>
              <a:latin typeface="Roboto Slab"/>
              <a:ea typeface="Roboto Slab"/>
              <a:cs typeface="Roboto Slab"/>
              <a:sym typeface="Roboto Slab"/>
            </a:endParaRPr>
          </a:p>
          <a:p>
            <a:pPr indent="0" lvl="0" marL="0" marR="0" rtl="0" algn="ctr">
              <a:lnSpc>
                <a:spcPct val="100000"/>
              </a:lnSpc>
              <a:spcBef>
                <a:spcPts val="0"/>
              </a:spcBef>
              <a:spcAft>
                <a:spcPts val="0"/>
              </a:spcAft>
              <a:buClr>
                <a:schemeClr val="accent1"/>
              </a:buClr>
              <a:buSzPts val="2000"/>
              <a:buFont typeface="Roboto Slab"/>
              <a:buNone/>
            </a:pPr>
            <a:r>
              <a:t/>
            </a:r>
            <a:endParaRPr b="1" i="0" sz="2700" u="none" cap="none" strike="noStrike">
              <a:solidFill>
                <a:srgbClr val="198754"/>
              </a:solidFill>
              <a:latin typeface="Roboto Slab"/>
              <a:ea typeface="Roboto Slab"/>
              <a:cs typeface="Roboto Slab"/>
              <a:sym typeface="Roboto Slab"/>
            </a:endParaRPr>
          </a:p>
          <a:p>
            <a:pPr indent="0" lvl="0" marL="0" marR="0" rtl="0" algn="ctr">
              <a:lnSpc>
                <a:spcPct val="100000"/>
              </a:lnSpc>
              <a:spcBef>
                <a:spcPts val="0"/>
              </a:spcBef>
              <a:spcAft>
                <a:spcPts val="0"/>
              </a:spcAft>
              <a:buClr>
                <a:schemeClr val="accent1"/>
              </a:buClr>
              <a:buSzPts val="2000"/>
              <a:buFont typeface="Roboto Slab"/>
              <a:buNone/>
            </a:pPr>
            <a:r>
              <a:t/>
            </a:r>
            <a:endParaRPr b="1" i="0" sz="2700" u="none" cap="none" strike="noStrike">
              <a:solidFill>
                <a:srgbClr val="198754"/>
              </a:solidFill>
              <a:latin typeface="Roboto Slab"/>
              <a:ea typeface="Roboto Slab"/>
              <a:cs typeface="Roboto Slab"/>
              <a:sym typeface="Roboto Slab"/>
            </a:endParaRPr>
          </a:p>
        </p:txBody>
      </p:sp>
      <p:sp>
        <p:nvSpPr>
          <p:cNvPr id="215" name="Google Shape;215;g2eefc5bfbc8_0_30"/>
          <p:cNvSpPr txBox="1"/>
          <p:nvPr/>
        </p:nvSpPr>
        <p:spPr>
          <a:xfrm>
            <a:off x="1482050" y="1172100"/>
            <a:ext cx="3346800" cy="3175800"/>
          </a:xfrm>
          <a:prstGeom prst="rect">
            <a:avLst/>
          </a:prstGeom>
          <a:noFill/>
          <a:ln>
            <a:noFill/>
          </a:ln>
        </p:spPr>
        <p:txBody>
          <a:bodyPr anchorCtr="0" anchor="t" bIns="91425" lIns="91425" spcFirstLastPara="1" rIns="91425" wrap="square" tIns="91425">
            <a:spAutoFit/>
          </a:bodyPr>
          <a:lstStyle/>
          <a:p>
            <a:pPr indent="0" lvl="0" marL="0" rtl="0" algn="just">
              <a:spcBef>
                <a:spcPts val="1000"/>
              </a:spcBef>
              <a:spcAft>
                <a:spcPts val="0"/>
              </a:spcAft>
              <a:buNone/>
            </a:pPr>
            <a:r>
              <a:rPr lang="en" sz="1550">
                <a:latin typeface="Merriweather"/>
                <a:ea typeface="Merriweather"/>
                <a:cs typeface="Merriweather"/>
                <a:sym typeface="Merriweather"/>
              </a:rPr>
              <a:t>To create an account-</a:t>
            </a:r>
            <a:endParaRPr sz="1550">
              <a:latin typeface="Merriweather"/>
              <a:ea typeface="Merriweather"/>
              <a:cs typeface="Merriweather"/>
              <a:sym typeface="Merriweather"/>
            </a:endParaRPr>
          </a:p>
          <a:p>
            <a:pPr indent="-327025" lvl="0" marL="457200" rtl="0" algn="just">
              <a:spcBef>
                <a:spcPts val="1000"/>
              </a:spcBef>
              <a:spcAft>
                <a:spcPts val="0"/>
              </a:spcAft>
              <a:buSzPts val="1550"/>
              <a:buFont typeface="Merriweather"/>
              <a:buChar char="●"/>
            </a:pPr>
            <a:r>
              <a:rPr lang="en" sz="1550">
                <a:latin typeface="Merriweather"/>
                <a:ea typeface="Merriweather"/>
                <a:cs typeface="Merriweather"/>
                <a:sym typeface="Merriweather"/>
              </a:rPr>
              <a:t>Create a password next. Make sure your Microsoft account password is at least 8 characters long and contains at least two of the following: uppercase letters, lowercase letters, numbers, and symbols. Reenter the password for confirmation when you’re done.</a:t>
            </a:r>
            <a:endParaRPr sz="1550">
              <a:latin typeface="Merriweather"/>
              <a:ea typeface="Merriweather"/>
              <a:cs typeface="Merriweather"/>
              <a:sym typeface="Merriweather"/>
            </a:endParaRPr>
          </a:p>
        </p:txBody>
      </p:sp>
      <p:pic>
        <p:nvPicPr>
          <p:cNvPr id="216" name="Google Shape;216;g2eefc5bfbc8_0_30"/>
          <p:cNvPicPr preferRelativeResize="0"/>
          <p:nvPr/>
        </p:nvPicPr>
        <p:blipFill rotWithShape="1">
          <a:blip r:embed="rId3">
            <a:alphaModFix/>
          </a:blip>
          <a:srcRect b="6417" l="5480" r="33828" t="5554"/>
          <a:stretch/>
        </p:blipFill>
        <p:spPr>
          <a:xfrm>
            <a:off x="5181675" y="1172100"/>
            <a:ext cx="2986849" cy="324930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g2eefc5bfbc8_0_41"/>
          <p:cNvSpPr txBox="1"/>
          <p:nvPr>
            <p:ph idx="12" type="sldNum"/>
          </p:nvPr>
        </p:nvSpPr>
        <p:spPr>
          <a:xfrm>
            <a:off x="8726588" y="4749850"/>
            <a:ext cx="417300" cy="393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300"/>
              <a:buNone/>
            </a:pPr>
            <a:fld id="{00000000-1234-1234-1234-123412341234}" type="slidenum">
              <a:rPr lang="en">
                <a:solidFill>
                  <a:srgbClr val="198754"/>
                </a:solidFill>
              </a:rPr>
              <a:t>‹#›</a:t>
            </a:fld>
            <a:endParaRPr>
              <a:solidFill>
                <a:srgbClr val="198754"/>
              </a:solidFill>
            </a:endParaRPr>
          </a:p>
        </p:txBody>
      </p:sp>
      <p:sp>
        <p:nvSpPr>
          <p:cNvPr id="222" name="Google Shape;222;g2eefc5bfbc8_0_41"/>
          <p:cNvSpPr/>
          <p:nvPr/>
        </p:nvSpPr>
        <p:spPr>
          <a:xfrm>
            <a:off x="2745525" y="651650"/>
            <a:ext cx="3414600" cy="1051200"/>
          </a:xfrm>
          <a:prstGeom prst="rect">
            <a:avLst/>
          </a:prstGeom>
          <a:solidFill>
            <a:schemeClr val="lt1"/>
          </a:solidFill>
          <a:ln cap="flat" cmpd="sng" w="9525">
            <a:solidFill>
              <a:srgbClr val="FEFEF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 name="Google Shape;223;g2eefc5bfbc8_0_41"/>
          <p:cNvSpPr/>
          <p:nvPr/>
        </p:nvSpPr>
        <p:spPr>
          <a:xfrm>
            <a:off x="1549600" y="210925"/>
            <a:ext cx="6041400" cy="1491900"/>
          </a:xfrm>
          <a:prstGeom prst="rect">
            <a:avLst/>
          </a:prstGeom>
          <a:solidFill>
            <a:schemeClr val="lt1"/>
          </a:solidFill>
          <a:ln cap="flat" cmpd="sng" w="9525">
            <a:solidFill>
              <a:srgbClr val="FEFEF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 name="Google Shape;224;g2eefc5bfbc8_0_41"/>
          <p:cNvSpPr txBox="1"/>
          <p:nvPr>
            <p:ph idx="4294967295" type="ctrTitle"/>
          </p:nvPr>
        </p:nvSpPr>
        <p:spPr>
          <a:xfrm>
            <a:off x="1551300" y="324650"/>
            <a:ext cx="6041400" cy="13782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chemeClr val="accent1"/>
              </a:buClr>
              <a:buSzPts val="2000"/>
              <a:buFont typeface="Roboto Slab"/>
              <a:buNone/>
            </a:pPr>
            <a:r>
              <a:rPr b="1" lang="en" sz="2700">
                <a:solidFill>
                  <a:srgbClr val="198754"/>
                </a:solidFill>
              </a:rPr>
              <a:t>Creating a Microsoft Account</a:t>
            </a:r>
            <a:endParaRPr b="1" i="0" sz="2700" u="none" cap="none" strike="noStrike">
              <a:solidFill>
                <a:srgbClr val="198754"/>
              </a:solidFill>
              <a:latin typeface="Roboto Slab"/>
              <a:ea typeface="Roboto Slab"/>
              <a:cs typeface="Roboto Slab"/>
              <a:sym typeface="Roboto Slab"/>
            </a:endParaRPr>
          </a:p>
          <a:p>
            <a:pPr indent="0" lvl="0" marL="0" marR="0" rtl="0" algn="ctr">
              <a:lnSpc>
                <a:spcPct val="100000"/>
              </a:lnSpc>
              <a:spcBef>
                <a:spcPts val="0"/>
              </a:spcBef>
              <a:spcAft>
                <a:spcPts val="0"/>
              </a:spcAft>
              <a:buClr>
                <a:schemeClr val="accent1"/>
              </a:buClr>
              <a:buSzPts val="2000"/>
              <a:buFont typeface="Roboto Slab"/>
              <a:buNone/>
            </a:pPr>
            <a:r>
              <a:t/>
            </a:r>
            <a:endParaRPr b="1" i="0" sz="2700" u="none" cap="none" strike="noStrike">
              <a:solidFill>
                <a:srgbClr val="198754"/>
              </a:solidFill>
              <a:latin typeface="Roboto Slab"/>
              <a:ea typeface="Roboto Slab"/>
              <a:cs typeface="Roboto Slab"/>
              <a:sym typeface="Roboto Slab"/>
            </a:endParaRPr>
          </a:p>
          <a:p>
            <a:pPr indent="0" lvl="0" marL="0" marR="0" rtl="0" algn="ctr">
              <a:lnSpc>
                <a:spcPct val="100000"/>
              </a:lnSpc>
              <a:spcBef>
                <a:spcPts val="0"/>
              </a:spcBef>
              <a:spcAft>
                <a:spcPts val="0"/>
              </a:spcAft>
              <a:buClr>
                <a:schemeClr val="accent1"/>
              </a:buClr>
              <a:buSzPts val="2000"/>
              <a:buFont typeface="Roboto Slab"/>
              <a:buNone/>
            </a:pPr>
            <a:r>
              <a:t/>
            </a:r>
            <a:endParaRPr b="1" i="0" sz="2700" u="none" cap="none" strike="noStrike">
              <a:solidFill>
                <a:srgbClr val="198754"/>
              </a:solidFill>
              <a:latin typeface="Roboto Slab"/>
              <a:ea typeface="Roboto Slab"/>
              <a:cs typeface="Roboto Slab"/>
              <a:sym typeface="Roboto Slab"/>
            </a:endParaRPr>
          </a:p>
        </p:txBody>
      </p:sp>
      <p:sp>
        <p:nvSpPr>
          <p:cNvPr id="225" name="Google Shape;225;g2eefc5bfbc8_0_41"/>
          <p:cNvSpPr txBox="1"/>
          <p:nvPr/>
        </p:nvSpPr>
        <p:spPr>
          <a:xfrm>
            <a:off x="1482050" y="1172100"/>
            <a:ext cx="3346800" cy="2698800"/>
          </a:xfrm>
          <a:prstGeom prst="rect">
            <a:avLst/>
          </a:prstGeom>
          <a:noFill/>
          <a:ln>
            <a:noFill/>
          </a:ln>
        </p:spPr>
        <p:txBody>
          <a:bodyPr anchorCtr="0" anchor="t" bIns="91425" lIns="91425" spcFirstLastPara="1" rIns="91425" wrap="square" tIns="91425">
            <a:spAutoFit/>
          </a:bodyPr>
          <a:lstStyle/>
          <a:p>
            <a:pPr indent="0" lvl="0" marL="0" rtl="0" algn="just">
              <a:spcBef>
                <a:spcPts val="1000"/>
              </a:spcBef>
              <a:spcAft>
                <a:spcPts val="0"/>
              </a:spcAft>
              <a:buNone/>
            </a:pPr>
            <a:r>
              <a:rPr lang="en" sz="1550">
                <a:latin typeface="Merriweather"/>
                <a:ea typeface="Merriweather"/>
                <a:cs typeface="Merriweather"/>
                <a:sym typeface="Merriweather"/>
              </a:rPr>
              <a:t>To create an account-</a:t>
            </a:r>
            <a:endParaRPr sz="1550">
              <a:latin typeface="Merriweather"/>
              <a:ea typeface="Merriweather"/>
              <a:cs typeface="Merriweather"/>
              <a:sym typeface="Merriweather"/>
            </a:endParaRPr>
          </a:p>
          <a:p>
            <a:pPr indent="-327025" lvl="0" marL="457200" rtl="0" algn="just">
              <a:spcBef>
                <a:spcPts val="1000"/>
              </a:spcBef>
              <a:spcAft>
                <a:spcPts val="0"/>
              </a:spcAft>
              <a:buSzPts val="1550"/>
              <a:buFont typeface="Merriweather"/>
              <a:buChar char="●"/>
            </a:pPr>
            <a:r>
              <a:rPr lang="en" sz="1550">
                <a:latin typeface="Merriweather"/>
                <a:ea typeface="Merriweather"/>
                <a:cs typeface="Merriweather"/>
                <a:sym typeface="Merriweather"/>
              </a:rPr>
              <a:t>Enter your country, birthdate, and gender last. The fields for these three pieces of information are drop-down options. Just click the down arrow to the right of the text boxes and select the country, date, and gender.</a:t>
            </a:r>
            <a:endParaRPr sz="1550">
              <a:latin typeface="Merriweather"/>
              <a:ea typeface="Merriweather"/>
              <a:cs typeface="Merriweather"/>
              <a:sym typeface="Merriweather"/>
            </a:endParaRPr>
          </a:p>
        </p:txBody>
      </p:sp>
      <p:pic>
        <p:nvPicPr>
          <p:cNvPr id="226" name="Google Shape;226;g2eefc5bfbc8_0_41"/>
          <p:cNvPicPr preferRelativeResize="0"/>
          <p:nvPr/>
        </p:nvPicPr>
        <p:blipFill rotWithShape="1">
          <a:blip r:embed="rId3">
            <a:alphaModFix/>
          </a:blip>
          <a:srcRect b="11501" l="16401" r="20879" t="9615"/>
          <a:stretch/>
        </p:blipFill>
        <p:spPr>
          <a:xfrm>
            <a:off x="5107225" y="1169825"/>
            <a:ext cx="3102476" cy="292662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g2eefc5bfbc8_0_52"/>
          <p:cNvSpPr txBox="1"/>
          <p:nvPr>
            <p:ph idx="12" type="sldNum"/>
          </p:nvPr>
        </p:nvSpPr>
        <p:spPr>
          <a:xfrm>
            <a:off x="8726588" y="4749850"/>
            <a:ext cx="417300" cy="393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300"/>
              <a:buNone/>
            </a:pPr>
            <a:fld id="{00000000-1234-1234-1234-123412341234}" type="slidenum">
              <a:rPr lang="en">
                <a:solidFill>
                  <a:srgbClr val="198754"/>
                </a:solidFill>
              </a:rPr>
              <a:t>‹#›</a:t>
            </a:fld>
            <a:endParaRPr>
              <a:solidFill>
                <a:srgbClr val="198754"/>
              </a:solidFill>
            </a:endParaRPr>
          </a:p>
        </p:txBody>
      </p:sp>
      <p:sp>
        <p:nvSpPr>
          <p:cNvPr id="232" name="Google Shape;232;g2eefc5bfbc8_0_52"/>
          <p:cNvSpPr/>
          <p:nvPr/>
        </p:nvSpPr>
        <p:spPr>
          <a:xfrm>
            <a:off x="2745525" y="651650"/>
            <a:ext cx="3414600" cy="1051200"/>
          </a:xfrm>
          <a:prstGeom prst="rect">
            <a:avLst/>
          </a:prstGeom>
          <a:solidFill>
            <a:schemeClr val="lt1"/>
          </a:solidFill>
          <a:ln cap="flat" cmpd="sng" w="9525">
            <a:solidFill>
              <a:srgbClr val="FEFEF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 name="Google Shape;233;g2eefc5bfbc8_0_52"/>
          <p:cNvSpPr/>
          <p:nvPr/>
        </p:nvSpPr>
        <p:spPr>
          <a:xfrm>
            <a:off x="1549600" y="210925"/>
            <a:ext cx="6041400" cy="1491900"/>
          </a:xfrm>
          <a:prstGeom prst="rect">
            <a:avLst/>
          </a:prstGeom>
          <a:solidFill>
            <a:schemeClr val="lt1"/>
          </a:solidFill>
          <a:ln cap="flat" cmpd="sng" w="9525">
            <a:solidFill>
              <a:srgbClr val="FEFEF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 name="Google Shape;234;g2eefc5bfbc8_0_52"/>
          <p:cNvSpPr txBox="1"/>
          <p:nvPr>
            <p:ph idx="4294967295" type="ctrTitle"/>
          </p:nvPr>
        </p:nvSpPr>
        <p:spPr>
          <a:xfrm>
            <a:off x="1551300" y="324650"/>
            <a:ext cx="6041400" cy="13782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chemeClr val="accent1"/>
              </a:buClr>
              <a:buSzPts val="2000"/>
              <a:buFont typeface="Roboto Slab"/>
              <a:buNone/>
            </a:pPr>
            <a:r>
              <a:rPr b="1" lang="en" sz="2700">
                <a:solidFill>
                  <a:srgbClr val="198754"/>
                </a:solidFill>
              </a:rPr>
              <a:t>Creating a Microsoft Account</a:t>
            </a:r>
            <a:endParaRPr b="1" i="0" sz="2700" u="none" cap="none" strike="noStrike">
              <a:solidFill>
                <a:srgbClr val="198754"/>
              </a:solidFill>
              <a:latin typeface="Roboto Slab"/>
              <a:ea typeface="Roboto Slab"/>
              <a:cs typeface="Roboto Slab"/>
              <a:sym typeface="Roboto Slab"/>
            </a:endParaRPr>
          </a:p>
          <a:p>
            <a:pPr indent="0" lvl="0" marL="0" marR="0" rtl="0" algn="ctr">
              <a:lnSpc>
                <a:spcPct val="100000"/>
              </a:lnSpc>
              <a:spcBef>
                <a:spcPts val="0"/>
              </a:spcBef>
              <a:spcAft>
                <a:spcPts val="0"/>
              </a:spcAft>
              <a:buClr>
                <a:schemeClr val="accent1"/>
              </a:buClr>
              <a:buSzPts val="2000"/>
              <a:buFont typeface="Roboto Slab"/>
              <a:buNone/>
            </a:pPr>
            <a:r>
              <a:t/>
            </a:r>
            <a:endParaRPr b="1" i="0" sz="2700" u="none" cap="none" strike="noStrike">
              <a:solidFill>
                <a:srgbClr val="198754"/>
              </a:solidFill>
              <a:latin typeface="Roboto Slab"/>
              <a:ea typeface="Roboto Slab"/>
              <a:cs typeface="Roboto Slab"/>
              <a:sym typeface="Roboto Slab"/>
            </a:endParaRPr>
          </a:p>
          <a:p>
            <a:pPr indent="0" lvl="0" marL="0" marR="0" rtl="0" algn="ctr">
              <a:lnSpc>
                <a:spcPct val="100000"/>
              </a:lnSpc>
              <a:spcBef>
                <a:spcPts val="0"/>
              </a:spcBef>
              <a:spcAft>
                <a:spcPts val="0"/>
              </a:spcAft>
              <a:buClr>
                <a:schemeClr val="accent1"/>
              </a:buClr>
              <a:buSzPts val="2000"/>
              <a:buFont typeface="Roboto Slab"/>
              <a:buNone/>
            </a:pPr>
            <a:r>
              <a:t/>
            </a:r>
            <a:endParaRPr b="1" i="0" sz="2700" u="none" cap="none" strike="noStrike">
              <a:solidFill>
                <a:srgbClr val="198754"/>
              </a:solidFill>
              <a:latin typeface="Roboto Slab"/>
              <a:ea typeface="Roboto Slab"/>
              <a:cs typeface="Roboto Slab"/>
              <a:sym typeface="Roboto Slab"/>
            </a:endParaRPr>
          </a:p>
        </p:txBody>
      </p:sp>
      <p:sp>
        <p:nvSpPr>
          <p:cNvPr id="235" name="Google Shape;235;g2eefc5bfbc8_0_52"/>
          <p:cNvSpPr txBox="1"/>
          <p:nvPr/>
        </p:nvSpPr>
        <p:spPr>
          <a:xfrm>
            <a:off x="1482050" y="1172100"/>
            <a:ext cx="6364200" cy="1744500"/>
          </a:xfrm>
          <a:prstGeom prst="rect">
            <a:avLst/>
          </a:prstGeom>
          <a:noFill/>
          <a:ln>
            <a:noFill/>
          </a:ln>
        </p:spPr>
        <p:txBody>
          <a:bodyPr anchorCtr="0" anchor="t" bIns="91425" lIns="91425" spcFirstLastPara="1" rIns="91425" wrap="square" tIns="91425">
            <a:spAutoFit/>
          </a:bodyPr>
          <a:lstStyle/>
          <a:p>
            <a:pPr indent="0" lvl="0" marL="0" rtl="0" algn="just">
              <a:spcBef>
                <a:spcPts val="1000"/>
              </a:spcBef>
              <a:spcAft>
                <a:spcPts val="0"/>
              </a:spcAft>
              <a:buNone/>
            </a:pPr>
            <a:r>
              <a:rPr lang="en" sz="1550">
                <a:latin typeface="Merriweather"/>
                <a:ea typeface="Merriweather"/>
                <a:cs typeface="Merriweather"/>
                <a:sym typeface="Merriweather"/>
              </a:rPr>
              <a:t>To create an account-</a:t>
            </a:r>
            <a:endParaRPr sz="1550">
              <a:latin typeface="Merriweather"/>
              <a:ea typeface="Merriweather"/>
              <a:cs typeface="Merriweather"/>
              <a:sym typeface="Merriweather"/>
            </a:endParaRPr>
          </a:p>
          <a:p>
            <a:pPr indent="-327025" lvl="0" marL="457200" rtl="0" algn="just">
              <a:spcBef>
                <a:spcPts val="1000"/>
              </a:spcBef>
              <a:spcAft>
                <a:spcPts val="0"/>
              </a:spcAft>
              <a:buSzPts val="1550"/>
              <a:buFont typeface="Merriweather"/>
              <a:buChar char="●"/>
            </a:pPr>
            <a:r>
              <a:rPr lang="en" sz="1550">
                <a:latin typeface="Merriweather"/>
                <a:ea typeface="Merriweather"/>
                <a:cs typeface="Merriweather"/>
                <a:sym typeface="Merriweather"/>
              </a:rPr>
              <a:t>Verify the information given. Select your country code from the drop-down option below Gender and enter your phone number in the box below that. You will receive a text verification code or an audio call to verify that you’re a real person and not a bot.</a:t>
            </a:r>
            <a:endParaRPr sz="1550">
              <a:latin typeface="Merriweather"/>
              <a:ea typeface="Merriweather"/>
              <a:cs typeface="Merriweather"/>
              <a:sym typeface="Merriweathe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g2eefc5bfbc8_0_62"/>
          <p:cNvSpPr txBox="1"/>
          <p:nvPr>
            <p:ph idx="12" type="sldNum"/>
          </p:nvPr>
        </p:nvSpPr>
        <p:spPr>
          <a:xfrm>
            <a:off x="8726588" y="4749850"/>
            <a:ext cx="417300" cy="393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300"/>
              <a:buNone/>
            </a:pPr>
            <a:fld id="{00000000-1234-1234-1234-123412341234}" type="slidenum">
              <a:rPr lang="en">
                <a:solidFill>
                  <a:srgbClr val="198754"/>
                </a:solidFill>
              </a:rPr>
              <a:t>‹#›</a:t>
            </a:fld>
            <a:endParaRPr>
              <a:solidFill>
                <a:srgbClr val="198754"/>
              </a:solidFill>
            </a:endParaRPr>
          </a:p>
        </p:txBody>
      </p:sp>
      <p:sp>
        <p:nvSpPr>
          <p:cNvPr id="241" name="Google Shape;241;g2eefc5bfbc8_0_62"/>
          <p:cNvSpPr/>
          <p:nvPr/>
        </p:nvSpPr>
        <p:spPr>
          <a:xfrm>
            <a:off x="2745525" y="651650"/>
            <a:ext cx="3414600" cy="1051200"/>
          </a:xfrm>
          <a:prstGeom prst="rect">
            <a:avLst/>
          </a:prstGeom>
          <a:solidFill>
            <a:schemeClr val="lt1"/>
          </a:solidFill>
          <a:ln cap="flat" cmpd="sng" w="9525">
            <a:solidFill>
              <a:srgbClr val="FEFEF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 name="Google Shape;242;g2eefc5bfbc8_0_62"/>
          <p:cNvSpPr/>
          <p:nvPr/>
        </p:nvSpPr>
        <p:spPr>
          <a:xfrm>
            <a:off x="1549600" y="210925"/>
            <a:ext cx="6041400" cy="1491900"/>
          </a:xfrm>
          <a:prstGeom prst="rect">
            <a:avLst/>
          </a:prstGeom>
          <a:solidFill>
            <a:schemeClr val="lt1"/>
          </a:solidFill>
          <a:ln cap="flat" cmpd="sng" w="9525">
            <a:solidFill>
              <a:srgbClr val="FEFEF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 name="Google Shape;243;g2eefc5bfbc8_0_62"/>
          <p:cNvSpPr txBox="1"/>
          <p:nvPr>
            <p:ph idx="4294967295" type="ctrTitle"/>
          </p:nvPr>
        </p:nvSpPr>
        <p:spPr>
          <a:xfrm>
            <a:off x="1551300" y="324650"/>
            <a:ext cx="6041400" cy="13782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chemeClr val="accent1"/>
              </a:buClr>
              <a:buSzPts val="2000"/>
              <a:buFont typeface="Roboto Slab"/>
              <a:buNone/>
            </a:pPr>
            <a:r>
              <a:rPr b="1" lang="en" sz="2700">
                <a:solidFill>
                  <a:srgbClr val="198754"/>
                </a:solidFill>
              </a:rPr>
              <a:t>Creating a Microsoft Account</a:t>
            </a:r>
            <a:endParaRPr b="1" i="0" sz="2700" u="none" cap="none" strike="noStrike">
              <a:solidFill>
                <a:srgbClr val="198754"/>
              </a:solidFill>
              <a:latin typeface="Roboto Slab"/>
              <a:ea typeface="Roboto Slab"/>
              <a:cs typeface="Roboto Slab"/>
              <a:sym typeface="Roboto Slab"/>
            </a:endParaRPr>
          </a:p>
          <a:p>
            <a:pPr indent="0" lvl="0" marL="0" marR="0" rtl="0" algn="ctr">
              <a:lnSpc>
                <a:spcPct val="100000"/>
              </a:lnSpc>
              <a:spcBef>
                <a:spcPts val="0"/>
              </a:spcBef>
              <a:spcAft>
                <a:spcPts val="0"/>
              </a:spcAft>
              <a:buClr>
                <a:schemeClr val="accent1"/>
              </a:buClr>
              <a:buSzPts val="2000"/>
              <a:buFont typeface="Roboto Slab"/>
              <a:buNone/>
            </a:pPr>
            <a:r>
              <a:t/>
            </a:r>
            <a:endParaRPr b="1" i="0" sz="2700" u="none" cap="none" strike="noStrike">
              <a:solidFill>
                <a:srgbClr val="198754"/>
              </a:solidFill>
              <a:latin typeface="Roboto Slab"/>
              <a:ea typeface="Roboto Slab"/>
              <a:cs typeface="Roboto Slab"/>
              <a:sym typeface="Roboto Slab"/>
            </a:endParaRPr>
          </a:p>
          <a:p>
            <a:pPr indent="0" lvl="0" marL="0" marR="0" rtl="0" algn="ctr">
              <a:lnSpc>
                <a:spcPct val="100000"/>
              </a:lnSpc>
              <a:spcBef>
                <a:spcPts val="0"/>
              </a:spcBef>
              <a:spcAft>
                <a:spcPts val="0"/>
              </a:spcAft>
              <a:buClr>
                <a:schemeClr val="accent1"/>
              </a:buClr>
              <a:buSzPts val="2000"/>
              <a:buFont typeface="Roboto Slab"/>
              <a:buNone/>
            </a:pPr>
            <a:r>
              <a:t/>
            </a:r>
            <a:endParaRPr b="1" i="0" sz="2700" u="none" cap="none" strike="noStrike">
              <a:solidFill>
                <a:srgbClr val="198754"/>
              </a:solidFill>
              <a:latin typeface="Roboto Slab"/>
              <a:ea typeface="Roboto Slab"/>
              <a:cs typeface="Roboto Slab"/>
              <a:sym typeface="Roboto Slab"/>
            </a:endParaRPr>
          </a:p>
        </p:txBody>
      </p:sp>
      <p:sp>
        <p:nvSpPr>
          <p:cNvPr id="244" name="Google Shape;244;g2eefc5bfbc8_0_62"/>
          <p:cNvSpPr txBox="1"/>
          <p:nvPr/>
        </p:nvSpPr>
        <p:spPr>
          <a:xfrm>
            <a:off x="1482050" y="1172100"/>
            <a:ext cx="3346800" cy="2460300"/>
          </a:xfrm>
          <a:prstGeom prst="rect">
            <a:avLst/>
          </a:prstGeom>
          <a:noFill/>
          <a:ln>
            <a:noFill/>
          </a:ln>
        </p:spPr>
        <p:txBody>
          <a:bodyPr anchorCtr="0" anchor="t" bIns="91425" lIns="91425" spcFirstLastPara="1" rIns="91425" wrap="square" tIns="91425">
            <a:spAutoFit/>
          </a:bodyPr>
          <a:lstStyle/>
          <a:p>
            <a:pPr indent="0" lvl="0" marL="0" rtl="0" algn="just">
              <a:spcBef>
                <a:spcPts val="1000"/>
              </a:spcBef>
              <a:spcAft>
                <a:spcPts val="0"/>
              </a:spcAft>
              <a:buNone/>
            </a:pPr>
            <a:r>
              <a:rPr lang="en" sz="1550">
                <a:latin typeface="Merriweather"/>
                <a:ea typeface="Merriweather"/>
                <a:cs typeface="Merriweather"/>
                <a:sym typeface="Merriweather"/>
              </a:rPr>
              <a:t>To create an account-</a:t>
            </a:r>
            <a:endParaRPr sz="1550">
              <a:latin typeface="Merriweather"/>
              <a:ea typeface="Merriweather"/>
              <a:cs typeface="Merriweather"/>
              <a:sym typeface="Merriweather"/>
            </a:endParaRPr>
          </a:p>
          <a:p>
            <a:pPr indent="-327025" lvl="0" marL="457200" rtl="0" algn="just">
              <a:spcBef>
                <a:spcPts val="1000"/>
              </a:spcBef>
              <a:spcAft>
                <a:spcPts val="0"/>
              </a:spcAft>
              <a:buSzPts val="1550"/>
              <a:buFont typeface="Merriweather"/>
              <a:buChar char="●"/>
            </a:pPr>
            <a:r>
              <a:rPr lang="en" sz="1550">
                <a:latin typeface="Merriweather"/>
                <a:ea typeface="Merriweather"/>
                <a:cs typeface="Merriweather"/>
                <a:sym typeface="Merriweather"/>
              </a:rPr>
              <a:t>Check out the characters you see in the box below the phone number. This is a Captcha. Enter it in the “Enter the characters you see” field. This is also to ensure that you are a real person.</a:t>
            </a:r>
            <a:endParaRPr sz="1550">
              <a:latin typeface="Merriweather"/>
              <a:ea typeface="Merriweather"/>
              <a:cs typeface="Merriweather"/>
              <a:sym typeface="Merriweather"/>
            </a:endParaRPr>
          </a:p>
        </p:txBody>
      </p:sp>
      <p:pic>
        <p:nvPicPr>
          <p:cNvPr id="245" name="Google Shape;245;g2eefc5bfbc8_0_62"/>
          <p:cNvPicPr preferRelativeResize="0"/>
          <p:nvPr/>
        </p:nvPicPr>
        <p:blipFill rotWithShape="1">
          <a:blip r:embed="rId3">
            <a:alphaModFix/>
          </a:blip>
          <a:srcRect b="4055" l="4972" r="34084" t="6226"/>
          <a:stretch/>
        </p:blipFill>
        <p:spPr>
          <a:xfrm>
            <a:off x="5070250" y="1079250"/>
            <a:ext cx="2933825" cy="323937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g2eefc5bfbc8_0_71"/>
          <p:cNvSpPr txBox="1"/>
          <p:nvPr>
            <p:ph idx="12" type="sldNum"/>
          </p:nvPr>
        </p:nvSpPr>
        <p:spPr>
          <a:xfrm>
            <a:off x="8726588" y="4749850"/>
            <a:ext cx="417300" cy="393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300"/>
              <a:buNone/>
            </a:pPr>
            <a:fld id="{00000000-1234-1234-1234-123412341234}" type="slidenum">
              <a:rPr lang="en">
                <a:solidFill>
                  <a:srgbClr val="198754"/>
                </a:solidFill>
              </a:rPr>
              <a:t>‹#›</a:t>
            </a:fld>
            <a:endParaRPr>
              <a:solidFill>
                <a:srgbClr val="198754"/>
              </a:solidFill>
            </a:endParaRPr>
          </a:p>
        </p:txBody>
      </p:sp>
      <p:sp>
        <p:nvSpPr>
          <p:cNvPr id="251" name="Google Shape;251;g2eefc5bfbc8_0_71"/>
          <p:cNvSpPr/>
          <p:nvPr/>
        </p:nvSpPr>
        <p:spPr>
          <a:xfrm>
            <a:off x="2745525" y="651650"/>
            <a:ext cx="3414600" cy="1051200"/>
          </a:xfrm>
          <a:prstGeom prst="rect">
            <a:avLst/>
          </a:prstGeom>
          <a:solidFill>
            <a:schemeClr val="lt1"/>
          </a:solidFill>
          <a:ln cap="flat" cmpd="sng" w="9525">
            <a:solidFill>
              <a:srgbClr val="FEFEF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 name="Google Shape;252;g2eefc5bfbc8_0_71"/>
          <p:cNvSpPr/>
          <p:nvPr/>
        </p:nvSpPr>
        <p:spPr>
          <a:xfrm>
            <a:off x="1549600" y="210925"/>
            <a:ext cx="6041400" cy="1491900"/>
          </a:xfrm>
          <a:prstGeom prst="rect">
            <a:avLst/>
          </a:prstGeom>
          <a:solidFill>
            <a:schemeClr val="lt1"/>
          </a:solidFill>
          <a:ln cap="flat" cmpd="sng" w="9525">
            <a:solidFill>
              <a:srgbClr val="FEFEF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 name="Google Shape;253;g2eefc5bfbc8_0_71"/>
          <p:cNvSpPr txBox="1"/>
          <p:nvPr>
            <p:ph idx="4294967295" type="ctrTitle"/>
          </p:nvPr>
        </p:nvSpPr>
        <p:spPr>
          <a:xfrm>
            <a:off x="1551300" y="324650"/>
            <a:ext cx="6041400" cy="13782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chemeClr val="accent1"/>
              </a:buClr>
              <a:buSzPts val="2000"/>
              <a:buFont typeface="Roboto Slab"/>
              <a:buNone/>
            </a:pPr>
            <a:r>
              <a:rPr b="1" lang="en" sz="2700">
                <a:solidFill>
                  <a:srgbClr val="198754"/>
                </a:solidFill>
              </a:rPr>
              <a:t>Creating a Microsoft Account</a:t>
            </a:r>
            <a:endParaRPr b="1" i="0" sz="2700" u="none" cap="none" strike="noStrike">
              <a:solidFill>
                <a:srgbClr val="198754"/>
              </a:solidFill>
              <a:latin typeface="Roboto Slab"/>
              <a:ea typeface="Roboto Slab"/>
              <a:cs typeface="Roboto Slab"/>
              <a:sym typeface="Roboto Slab"/>
            </a:endParaRPr>
          </a:p>
          <a:p>
            <a:pPr indent="0" lvl="0" marL="0" marR="0" rtl="0" algn="ctr">
              <a:lnSpc>
                <a:spcPct val="100000"/>
              </a:lnSpc>
              <a:spcBef>
                <a:spcPts val="0"/>
              </a:spcBef>
              <a:spcAft>
                <a:spcPts val="0"/>
              </a:spcAft>
              <a:buClr>
                <a:schemeClr val="accent1"/>
              </a:buClr>
              <a:buSzPts val="2000"/>
              <a:buFont typeface="Roboto Slab"/>
              <a:buNone/>
            </a:pPr>
            <a:r>
              <a:t/>
            </a:r>
            <a:endParaRPr b="1" i="0" sz="2700" u="none" cap="none" strike="noStrike">
              <a:solidFill>
                <a:srgbClr val="198754"/>
              </a:solidFill>
              <a:latin typeface="Roboto Slab"/>
              <a:ea typeface="Roboto Slab"/>
              <a:cs typeface="Roboto Slab"/>
              <a:sym typeface="Roboto Slab"/>
            </a:endParaRPr>
          </a:p>
          <a:p>
            <a:pPr indent="0" lvl="0" marL="0" marR="0" rtl="0" algn="ctr">
              <a:lnSpc>
                <a:spcPct val="100000"/>
              </a:lnSpc>
              <a:spcBef>
                <a:spcPts val="0"/>
              </a:spcBef>
              <a:spcAft>
                <a:spcPts val="0"/>
              </a:spcAft>
              <a:buClr>
                <a:schemeClr val="accent1"/>
              </a:buClr>
              <a:buSzPts val="2000"/>
              <a:buFont typeface="Roboto Slab"/>
              <a:buNone/>
            </a:pPr>
            <a:r>
              <a:t/>
            </a:r>
            <a:endParaRPr b="1" i="0" sz="2700" u="none" cap="none" strike="noStrike">
              <a:solidFill>
                <a:srgbClr val="198754"/>
              </a:solidFill>
              <a:latin typeface="Roboto Slab"/>
              <a:ea typeface="Roboto Slab"/>
              <a:cs typeface="Roboto Slab"/>
              <a:sym typeface="Roboto Slab"/>
            </a:endParaRPr>
          </a:p>
        </p:txBody>
      </p:sp>
      <p:sp>
        <p:nvSpPr>
          <p:cNvPr id="254" name="Google Shape;254;g2eefc5bfbc8_0_71"/>
          <p:cNvSpPr txBox="1"/>
          <p:nvPr/>
        </p:nvSpPr>
        <p:spPr>
          <a:xfrm>
            <a:off x="1133725" y="1172100"/>
            <a:ext cx="3825000" cy="3653100"/>
          </a:xfrm>
          <a:prstGeom prst="rect">
            <a:avLst/>
          </a:prstGeom>
          <a:noFill/>
          <a:ln>
            <a:noFill/>
          </a:ln>
        </p:spPr>
        <p:txBody>
          <a:bodyPr anchorCtr="0" anchor="t" bIns="91425" lIns="91425" spcFirstLastPara="1" rIns="91425" wrap="square" tIns="91425">
            <a:spAutoFit/>
          </a:bodyPr>
          <a:lstStyle/>
          <a:p>
            <a:pPr indent="0" lvl="0" marL="0" rtl="0" algn="just">
              <a:spcBef>
                <a:spcPts val="1000"/>
              </a:spcBef>
              <a:spcAft>
                <a:spcPts val="0"/>
              </a:spcAft>
              <a:buNone/>
            </a:pPr>
            <a:r>
              <a:rPr lang="en" sz="1550">
                <a:latin typeface="Merriweather"/>
                <a:ea typeface="Merriweather"/>
                <a:cs typeface="Merriweather"/>
                <a:sym typeface="Merriweather"/>
              </a:rPr>
              <a:t>To create an account-</a:t>
            </a:r>
            <a:endParaRPr sz="1550">
              <a:latin typeface="Merriweather"/>
              <a:ea typeface="Merriweather"/>
              <a:cs typeface="Merriweather"/>
              <a:sym typeface="Merriweather"/>
            </a:endParaRPr>
          </a:p>
          <a:p>
            <a:pPr indent="-327025" lvl="0" marL="457200" rtl="0" algn="just">
              <a:spcBef>
                <a:spcPts val="1000"/>
              </a:spcBef>
              <a:spcAft>
                <a:spcPts val="0"/>
              </a:spcAft>
              <a:buSzPts val="1550"/>
              <a:buFont typeface="Merriweather"/>
              <a:buChar char="●"/>
            </a:pPr>
            <a:r>
              <a:rPr lang="en" sz="1550">
                <a:latin typeface="Merriweather"/>
                <a:ea typeface="Merriweather"/>
                <a:cs typeface="Merriweather"/>
                <a:sym typeface="Merriweather"/>
              </a:rPr>
              <a:t>Click “</a:t>
            </a:r>
            <a:r>
              <a:rPr b="1" lang="en" sz="1550">
                <a:latin typeface="Merriweather"/>
                <a:ea typeface="Merriweather"/>
                <a:cs typeface="Merriweather"/>
                <a:sym typeface="Merriweather"/>
              </a:rPr>
              <a:t>Create Account</a:t>
            </a:r>
            <a:r>
              <a:rPr lang="en" sz="1550">
                <a:latin typeface="Merriweather"/>
                <a:ea typeface="Merriweather"/>
                <a:cs typeface="Merriweather"/>
                <a:sym typeface="Merriweather"/>
              </a:rPr>
              <a:t>” at the bottom. You have just set up your Microsoft account, but before you can use Microsoft services, you must verify the email address (username) you entered. Open the email sent to the email address you registered as username and click the link given to confirm. Your account has been created and verified. You can now use Microsoft services with the account.</a:t>
            </a:r>
            <a:endParaRPr sz="1550">
              <a:latin typeface="Merriweather"/>
              <a:ea typeface="Merriweather"/>
              <a:cs typeface="Merriweather"/>
              <a:sym typeface="Merriweather"/>
            </a:endParaRPr>
          </a:p>
        </p:txBody>
      </p:sp>
      <p:pic>
        <p:nvPicPr>
          <p:cNvPr id="255" name="Google Shape;255;g2eefc5bfbc8_0_71"/>
          <p:cNvPicPr preferRelativeResize="0"/>
          <p:nvPr/>
        </p:nvPicPr>
        <p:blipFill rotWithShape="1">
          <a:blip r:embed="rId3">
            <a:alphaModFix/>
          </a:blip>
          <a:srcRect b="2739" l="3959" r="32175" t="6861"/>
          <a:stretch/>
        </p:blipFill>
        <p:spPr>
          <a:xfrm>
            <a:off x="5153825" y="1338900"/>
            <a:ext cx="3100951" cy="329200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g2eefc5bfbc8_0_82"/>
          <p:cNvSpPr txBox="1"/>
          <p:nvPr>
            <p:ph idx="12" type="sldNum"/>
          </p:nvPr>
        </p:nvSpPr>
        <p:spPr>
          <a:xfrm>
            <a:off x="8726588" y="4749850"/>
            <a:ext cx="417300" cy="393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300"/>
              <a:buNone/>
            </a:pPr>
            <a:fld id="{00000000-1234-1234-1234-123412341234}" type="slidenum">
              <a:rPr lang="en">
                <a:solidFill>
                  <a:srgbClr val="198754"/>
                </a:solidFill>
              </a:rPr>
              <a:t>‹#›</a:t>
            </a:fld>
            <a:endParaRPr>
              <a:solidFill>
                <a:srgbClr val="198754"/>
              </a:solidFill>
            </a:endParaRPr>
          </a:p>
        </p:txBody>
      </p:sp>
      <p:sp>
        <p:nvSpPr>
          <p:cNvPr id="261" name="Google Shape;261;g2eefc5bfbc8_0_82"/>
          <p:cNvSpPr/>
          <p:nvPr/>
        </p:nvSpPr>
        <p:spPr>
          <a:xfrm>
            <a:off x="2745525" y="651650"/>
            <a:ext cx="3414600" cy="1051200"/>
          </a:xfrm>
          <a:prstGeom prst="rect">
            <a:avLst/>
          </a:prstGeom>
          <a:solidFill>
            <a:schemeClr val="lt1"/>
          </a:solidFill>
          <a:ln cap="flat" cmpd="sng" w="9525">
            <a:solidFill>
              <a:srgbClr val="FEFEF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 name="Google Shape;262;g2eefc5bfbc8_0_82"/>
          <p:cNvSpPr/>
          <p:nvPr/>
        </p:nvSpPr>
        <p:spPr>
          <a:xfrm>
            <a:off x="1549600" y="210925"/>
            <a:ext cx="6041400" cy="1491900"/>
          </a:xfrm>
          <a:prstGeom prst="rect">
            <a:avLst/>
          </a:prstGeom>
          <a:solidFill>
            <a:schemeClr val="lt1"/>
          </a:solidFill>
          <a:ln cap="flat" cmpd="sng" w="9525">
            <a:solidFill>
              <a:srgbClr val="FEFEF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 name="Google Shape;263;g2eefc5bfbc8_0_82"/>
          <p:cNvSpPr txBox="1"/>
          <p:nvPr>
            <p:ph idx="4294967295" type="ctrTitle"/>
          </p:nvPr>
        </p:nvSpPr>
        <p:spPr>
          <a:xfrm>
            <a:off x="1040875" y="324650"/>
            <a:ext cx="7176900" cy="13782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chemeClr val="accent1"/>
              </a:buClr>
              <a:buSzPts val="2000"/>
              <a:buFont typeface="Roboto Slab"/>
              <a:buNone/>
            </a:pPr>
            <a:r>
              <a:rPr b="1" lang="en" sz="2700">
                <a:solidFill>
                  <a:srgbClr val="198754"/>
                </a:solidFill>
              </a:rPr>
              <a:t>A</a:t>
            </a:r>
            <a:r>
              <a:rPr b="1" lang="en" sz="2700">
                <a:solidFill>
                  <a:srgbClr val="198754"/>
                </a:solidFill>
              </a:rPr>
              <a:t>ccessing MS Teams through Web Page</a:t>
            </a:r>
            <a:endParaRPr b="1" i="0" sz="2700" u="none" cap="none" strike="noStrike">
              <a:solidFill>
                <a:srgbClr val="198754"/>
              </a:solidFill>
              <a:latin typeface="Roboto Slab"/>
              <a:ea typeface="Roboto Slab"/>
              <a:cs typeface="Roboto Slab"/>
              <a:sym typeface="Roboto Slab"/>
            </a:endParaRPr>
          </a:p>
          <a:p>
            <a:pPr indent="0" lvl="0" marL="0" marR="0" rtl="0" algn="ctr">
              <a:lnSpc>
                <a:spcPct val="100000"/>
              </a:lnSpc>
              <a:spcBef>
                <a:spcPts val="0"/>
              </a:spcBef>
              <a:spcAft>
                <a:spcPts val="0"/>
              </a:spcAft>
              <a:buClr>
                <a:schemeClr val="accent1"/>
              </a:buClr>
              <a:buSzPts val="2000"/>
              <a:buFont typeface="Roboto Slab"/>
              <a:buNone/>
            </a:pPr>
            <a:r>
              <a:t/>
            </a:r>
            <a:endParaRPr b="1" i="0" sz="2700" u="none" cap="none" strike="noStrike">
              <a:solidFill>
                <a:srgbClr val="198754"/>
              </a:solidFill>
              <a:latin typeface="Roboto Slab"/>
              <a:ea typeface="Roboto Slab"/>
              <a:cs typeface="Roboto Slab"/>
              <a:sym typeface="Roboto Slab"/>
            </a:endParaRPr>
          </a:p>
          <a:p>
            <a:pPr indent="0" lvl="0" marL="0" marR="0" rtl="0" algn="ctr">
              <a:lnSpc>
                <a:spcPct val="100000"/>
              </a:lnSpc>
              <a:spcBef>
                <a:spcPts val="0"/>
              </a:spcBef>
              <a:spcAft>
                <a:spcPts val="0"/>
              </a:spcAft>
              <a:buClr>
                <a:schemeClr val="accent1"/>
              </a:buClr>
              <a:buSzPts val="2000"/>
              <a:buFont typeface="Roboto Slab"/>
              <a:buNone/>
            </a:pPr>
            <a:r>
              <a:t/>
            </a:r>
            <a:endParaRPr b="1" i="0" sz="2700" u="none" cap="none" strike="noStrike">
              <a:solidFill>
                <a:srgbClr val="198754"/>
              </a:solidFill>
              <a:latin typeface="Roboto Slab"/>
              <a:ea typeface="Roboto Slab"/>
              <a:cs typeface="Roboto Slab"/>
              <a:sym typeface="Roboto Slab"/>
            </a:endParaRPr>
          </a:p>
        </p:txBody>
      </p:sp>
      <p:sp>
        <p:nvSpPr>
          <p:cNvPr id="264" name="Google Shape;264;g2eefc5bfbc8_0_82"/>
          <p:cNvSpPr txBox="1"/>
          <p:nvPr/>
        </p:nvSpPr>
        <p:spPr>
          <a:xfrm>
            <a:off x="1482050" y="1172100"/>
            <a:ext cx="5693400" cy="2129400"/>
          </a:xfrm>
          <a:prstGeom prst="rect">
            <a:avLst/>
          </a:prstGeom>
          <a:noFill/>
          <a:ln>
            <a:noFill/>
          </a:ln>
        </p:spPr>
        <p:txBody>
          <a:bodyPr anchorCtr="0" anchor="t" bIns="91425" lIns="91425" spcFirstLastPara="1" rIns="91425" wrap="square" tIns="91425">
            <a:spAutoFit/>
          </a:bodyPr>
          <a:lstStyle/>
          <a:p>
            <a:pPr indent="0" lvl="0" marL="0" rtl="0" algn="just">
              <a:spcBef>
                <a:spcPts val="1000"/>
              </a:spcBef>
              <a:spcAft>
                <a:spcPts val="0"/>
              </a:spcAft>
              <a:buNone/>
            </a:pPr>
            <a:r>
              <a:rPr lang="en" sz="1550">
                <a:latin typeface="Merriweather"/>
                <a:ea typeface="Merriweather"/>
                <a:cs typeface="Merriweather"/>
                <a:sym typeface="Merriweather"/>
              </a:rPr>
              <a:t>1. Click on the link -</a:t>
            </a:r>
            <a:endParaRPr sz="1550">
              <a:latin typeface="Merriweather"/>
              <a:ea typeface="Merriweather"/>
              <a:cs typeface="Merriweather"/>
              <a:sym typeface="Merriweather"/>
            </a:endParaRPr>
          </a:p>
          <a:p>
            <a:pPr indent="0" lvl="0" marL="0" rtl="0" algn="just">
              <a:spcBef>
                <a:spcPts val="1000"/>
              </a:spcBef>
              <a:spcAft>
                <a:spcPts val="0"/>
              </a:spcAft>
              <a:buNone/>
            </a:pPr>
            <a:r>
              <a:rPr lang="en" sz="1550" u="sng">
                <a:solidFill>
                  <a:schemeClr val="hlink"/>
                </a:solidFill>
                <a:latin typeface="Merriweather"/>
                <a:ea typeface="Merriweather"/>
                <a:cs typeface="Merriweather"/>
                <a:sym typeface="Merriweather"/>
                <a:hlinkClick r:id="rId3"/>
              </a:rPr>
              <a:t>https://teams.microsoft.com</a:t>
            </a:r>
            <a:r>
              <a:rPr lang="en" sz="1550">
                <a:latin typeface="Merriweather"/>
                <a:ea typeface="Merriweather"/>
                <a:cs typeface="Merriweather"/>
                <a:sym typeface="Merriweather"/>
              </a:rPr>
              <a:t> </a:t>
            </a:r>
            <a:endParaRPr sz="1550">
              <a:latin typeface="Merriweather"/>
              <a:ea typeface="Merriweather"/>
              <a:cs typeface="Merriweather"/>
              <a:sym typeface="Merriweather"/>
            </a:endParaRPr>
          </a:p>
          <a:p>
            <a:pPr indent="0" lvl="0" marL="0" rtl="0" algn="just">
              <a:spcBef>
                <a:spcPts val="1000"/>
              </a:spcBef>
              <a:spcAft>
                <a:spcPts val="0"/>
              </a:spcAft>
              <a:buNone/>
            </a:pPr>
            <a:r>
              <a:rPr lang="en" sz="1550">
                <a:latin typeface="Merriweather"/>
                <a:ea typeface="Merriweather"/>
                <a:cs typeface="Merriweather"/>
                <a:sym typeface="Merriweather"/>
              </a:rPr>
              <a:t>2. Enter username and password of your microsoft account</a:t>
            </a:r>
            <a:endParaRPr sz="1550">
              <a:latin typeface="Merriweather"/>
              <a:ea typeface="Merriweather"/>
              <a:cs typeface="Merriweather"/>
              <a:sym typeface="Merriweather"/>
            </a:endParaRPr>
          </a:p>
          <a:p>
            <a:pPr indent="0" lvl="0" marL="0" rtl="0" algn="just">
              <a:spcBef>
                <a:spcPts val="1000"/>
              </a:spcBef>
              <a:spcAft>
                <a:spcPts val="0"/>
              </a:spcAft>
              <a:buNone/>
            </a:pPr>
            <a:r>
              <a:rPr lang="en" sz="1550">
                <a:latin typeface="Merriweather"/>
                <a:ea typeface="Merriweather"/>
                <a:cs typeface="Merriweather"/>
                <a:sym typeface="Merriweather"/>
              </a:rPr>
              <a:t>3. Click on the “Sign in” button.</a:t>
            </a:r>
            <a:endParaRPr sz="1550">
              <a:latin typeface="Merriweather"/>
              <a:ea typeface="Merriweather"/>
              <a:cs typeface="Merriweather"/>
              <a:sym typeface="Merriweather"/>
            </a:endParaRPr>
          </a:p>
          <a:p>
            <a:pPr indent="0" lvl="0" marL="0" marR="0" rtl="0" algn="just">
              <a:lnSpc>
                <a:spcPct val="100000"/>
              </a:lnSpc>
              <a:spcBef>
                <a:spcPts val="1000"/>
              </a:spcBef>
              <a:spcAft>
                <a:spcPts val="1000"/>
              </a:spcAft>
              <a:buClr>
                <a:srgbClr val="000000"/>
              </a:buClr>
              <a:buSzPts val="1550"/>
              <a:buFont typeface="Arial"/>
              <a:buNone/>
            </a:pPr>
            <a:r>
              <a:t/>
            </a:r>
            <a:endParaRPr sz="1550">
              <a:latin typeface="Merriweather"/>
              <a:ea typeface="Merriweather"/>
              <a:cs typeface="Merriweather"/>
              <a:sym typeface="Merriweathe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g2eefc5bfbc8_0_90"/>
          <p:cNvSpPr txBox="1"/>
          <p:nvPr>
            <p:ph idx="12" type="sldNum"/>
          </p:nvPr>
        </p:nvSpPr>
        <p:spPr>
          <a:xfrm>
            <a:off x="8726588" y="4749850"/>
            <a:ext cx="417300" cy="393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300"/>
              <a:buNone/>
            </a:pPr>
            <a:fld id="{00000000-1234-1234-1234-123412341234}" type="slidenum">
              <a:rPr lang="en">
                <a:solidFill>
                  <a:srgbClr val="198754"/>
                </a:solidFill>
              </a:rPr>
              <a:t>‹#›</a:t>
            </a:fld>
            <a:endParaRPr>
              <a:solidFill>
                <a:srgbClr val="198754"/>
              </a:solidFill>
            </a:endParaRPr>
          </a:p>
        </p:txBody>
      </p:sp>
      <p:sp>
        <p:nvSpPr>
          <p:cNvPr id="270" name="Google Shape;270;g2eefc5bfbc8_0_90"/>
          <p:cNvSpPr/>
          <p:nvPr/>
        </p:nvSpPr>
        <p:spPr>
          <a:xfrm>
            <a:off x="2745525" y="651650"/>
            <a:ext cx="3414600" cy="1051200"/>
          </a:xfrm>
          <a:prstGeom prst="rect">
            <a:avLst/>
          </a:prstGeom>
          <a:solidFill>
            <a:schemeClr val="lt1"/>
          </a:solidFill>
          <a:ln cap="flat" cmpd="sng" w="9525">
            <a:solidFill>
              <a:srgbClr val="FEFEF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 name="Google Shape;271;g2eefc5bfbc8_0_90"/>
          <p:cNvSpPr/>
          <p:nvPr/>
        </p:nvSpPr>
        <p:spPr>
          <a:xfrm>
            <a:off x="1549600" y="210925"/>
            <a:ext cx="6041400" cy="1491900"/>
          </a:xfrm>
          <a:prstGeom prst="rect">
            <a:avLst/>
          </a:prstGeom>
          <a:solidFill>
            <a:schemeClr val="lt1"/>
          </a:solidFill>
          <a:ln cap="flat" cmpd="sng" w="9525">
            <a:solidFill>
              <a:srgbClr val="FEFEF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 name="Google Shape;272;g2eefc5bfbc8_0_90"/>
          <p:cNvSpPr txBox="1"/>
          <p:nvPr>
            <p:ph idx="4294967295" type="ctrTitle"/>
          </p:nvPr>
        </p:nvSpPr>
        <p:spPr>
          <a:xfrm>
            <a:off x="650925" y="324650"/>
            <a:ext cx="7836000" cy="13782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chemeClr val="accent1"/>
              </a:buClr>
              <a:buSzPts val="2000"/>
              <a:buFont typeface="Roboto Slab"/>
              <a:buNone/>
            </a:pPr>
            <a:r>
              <a:rPr b="1" lang="en" sz="2700">
                <a:solidFill>
                  <a:srgbClr val="198754"/>
                </a:solidFill>
              </a:rPr>
              <a:t> Download Microsoft Teams onto your desktop</a:t>
            </a:r>
            <a:endParaRPr b="1" i="0" sz="2700" u="none" cap="none" strike="noStrike">
              <a:solidFill>
                <a:srgbClr val="198754"/>
              </a:solidFill>
              <a:latin typeface="Roboto Slab"/>
              <a:ea typeface="Roboto Slab"/>
              <a:cs typeface="Roboto Slab"/>
              <a:sym typeface="Roboto Slab"/>
            </a:endParaRPr>
          </a:p>
          <a:p>
            <a:pPr indent="0" lvl="0" marL="0" marR="0" rtl="0" algn="ctr">
              <a:lnSpc>
                <a:spcPct val="100000"/>
              </a:lnSpc>
              <a:spcBef>
                <a:spcPts val="0"/>
              </a:spcBef>
              <a:spcAft>
                <a:spcPts val="0"/>
              </a:spcAft>
              <a:buClr>
                <a:schemeClr val="accent1"/>
              </a:buClr>
              <a:buSzPts val="2000"/>
              <a:buFont typeface="Roboto Slab"/>
              <a:buNone/>
            </a:pPr>
            <a:r>
              <a:t/>
            </a:r>
            <a:endParaRPr b="1" i="0" sz="2700" u="none" cap="none" strike="noStrike">
              <a:solidFill>
                <a:srgbClr val="198754"/>
              </a:solidFill>
              <a:latin typeface="Roboto Slab"/>
              <a:ea typeface="Roboto Slab"/>
              <a:cs typeface="Roboto Slab"/>
              <a:sym typeface="Roboto Slab"/>
            </a:endParaRPr>
          </a:p>
          <a:p>
            <a:pPr indent="0" lvl="0" marL="0" marR="0" rtl="0" algn="ctr">
              <a:lnSpc>
                <a:spcPct val="100000"/>
              </a:lnSpc>
              <a:spcBef>
                <a:spcPts val="0"/>
              </a:spcBef>
              <a:spcAft>
                <a:spcPts val="0"/>
              </a:spcAft>
              <a:buClr>
                <a:schemeClr val="accent1"/>
              </a:buClr>
              <a:buSzPts val="2000"/>
              <a:buFont typeface="Roboto Slab"/>
              <a:buNone/>
            </a:pPr>
            <a:r>
              <a:t/>
            </a:r>
            <a:endParaRPr b="1" i="0" sz="2700" u="none" cap="none" strike="noStrike">
              <a:solidFill>
                <a:srgbClr val="198754"/>
              </a:solidFill>
              <a:latin typeface="Roboto Slab"/>
              <a:ea typeface="Roboto Slab"/>
              <a:cs typeface="Roboto Slab"/>
              <a:sym typeface="Roboto Slab"/>
            </a:endParaRPr>
          </a:p>
        </p:txBody>
      </p:sp>
      <p:sp>
        <p:nvSpPr>
          <p:cNvPr id="273" name="Google Shape;273;g2eefc5bfbc8_0_90"/>
          <p:cNvSpPr txBox="1"/>
          <p:nvPr/>
        </p:nvSpPr>
        <p:spPr>
          <a:xfrm>
            <a:off x="1482050" y="1172100"/>
            <a:ext cx="5693400" cy="2239500"/>
          </a:xfrm>
          <a:prstGeom prst="rect">
            <a:avLst/>
          </a:prstGeom>
          <a:noFill/>
          <a:ln>
            <a:noFill/>
          </a:ln>
        </p:spPr>
        <p:txBody>
          <a:bodyPr anchorCtr="0" anchor="t" bIns="91425" lIns="91425" spcFirstLastPara="1" rIns="91425" wrap="square" tIns="91425">
            <a:spAutoFit/>
          </a:bodyPr>
          <a:lstStyle/>
          <a:p>
            <a:pPr indent="0" lvl="0" marL="0" rtl="0" algn="just">
              <a:spcBef>
                <a:spcPts val="1000"/>
              </a:spcBef>
              <a:spcAft>
                <a:spcPts val="0"/>
              </a:spcAft>
              <a:buNone/>
            </a:pPr>
            <a:r>
              <a:rPr lang="en" sz="1550">
                <a:latin typeface="Merriweather"/>
                <a:ea typeface="Merriweather"/>
                <a:cs typeface="Merriweather"/>
                <a:sym typeface="Merriweather"/>
              </a:rPr>
              <a:t>1. Click on the link -</a:t>
            </a:r>
            <a:endParaRPr sz="1550">
              <a:latin typeface="Merriweather"/>
              <a:ea typeface="Merriweather"/>
              <a:cs typeface="Merriweather"/>
              <a:sym typeface="Merriweather"/>
            </a:endParaRPr>
          </a:p>
          <a:p>
            <a:pPr indent="0" lvl="0" marL="0" rtl="0" algn="just">
              <a:spcBef>
                <a:spcPts val="1000"/>
              </a:spcBef>
              <a:spcAft>
                <a:spcPts val="0"/>
              </a:spcAft>
              <a:buNone/>
            </a:pPr>
            <a:r>
              <a:rPr lang="en" sz="1550" u="sng">
                <a:solidFill>
                  <a:schemeClr val="hlink"/>
                </a:solidFill>
                <a:latin typeface="Merriweather"/>
                <a:ea typeface="Merriweather"/>
                <a:cs typeface="Merriweather"/>
                <a:sym typeface="Merriweather"/>
                <a:hlinkClick r:id="rId3"/>
              </a:rPr>
              <a:t>https://www.microsoft.com/en-us/microsoft-teams/download-app#desktopAppDownloadregion</a:t>
            </a:r>
            <a:endParaRPr sz="1550">
              <a:latin typeface="Merriweather"/>
              <a:ea typeface="Merriweather"/>
              <a:cs typeface="Merriweather"/>
              <a:sym typeface="Merriweather"/>
            </a:endParaRPr>
          </a:p>
          <a:p>
            <a:pPr indent="0" lvl="0" marL="0" rtl="0" algn="just">
              <a:spcBef>
                <a:spcPts val="1000"/>
              </a:spcBef>
              <a:spcAft>
                <a:spcPts val="0"/>
              </a:spcAft>
              <a:buNone/>
            </a:pPr>
            <a:r>
              <a:rPr lang="en" sz="1550">
                <a:latin typeface="Merriweather"/>
                <a:ea typeface="Merriweather"/>
                <a:cs typeface="Merriweather"/>
                <a:sym typeface="Merriweather"/>
              </a:rPr>
              <a:t>2. </a:t>
            </a:r>
            <a:r>
              <a:rPr lang="en" sz="1550">
                <a:latin typeface="Merriweather"/>
                <a:ea typeface="Merriweather"/>
                <a:cs typeface="Merriweather"/>
                <a:sym typeface="Merriweather"/>
              </a:rPr>
              <a:t>Click </a:t>
            </a:r>
            <a:r>
              <a:rPr b="1" lang="en" sz="1550">
                <a:latin typeface="Merriweather"/>
                <a:ea typeface="Merriweather"/>
                <a:cs typeface="Merriweather"/>
                <a:sym typeface="Merriweather"/>
              </a:rPr>
              <a:t>Download app for desktop</a:t>
            </a:r>
            <a:r>
              <a:rPr lang="en" sz="1550">
                <a:latin typeface="Merriweather"/>
                <a:ea typeface="Merriweather"/>
                <a:cs typeface="Merriweather"/>
                <a:sym typeface="Merriweather"/>
              </a:rPr>
              <a:t>.</a:t>
            </a:r>
            <a:endParaRPr sz="1550">
              <a:latin typeface="Merriweather"/>
              <a:ea typeface="Merriweather"/>
              <a:cs typeface="Merriweather"/>
              <a:sym typeface="Merriweather"/>
            </a:endParaRPr>
          </a:p>
          <a:p>
            <a:pPr indent="0" lvl="0" marL="0" rtl="0" algn="just">
              <a:spcBef>
                <a:spcPts val="1000"/>
              </a:spcBef>
              <a:spcAft>
                <a:spcPts val="1000"/>
              </a:spcAft>
              <a:buNone/>
            </a:pPr>
            <a:r>
              <a:rPr lang="en" sz="1550">
                <a:latin typeface="Merriweather"/>
                <a:ea typeface="Merriweather"/>
                <a:cs typeface="Merriweather"/>
                <a:sym typeface="Merriweather"/>
              </a:rPr>
              <a:t>3. Click Download the new Teams app under Teams for work or school. When the dropdown appears, select Download for Windows (64-bit).</a:t>
            </a:r>
            <a:endParaRPr sz="1550">
              <a:latin typeface="Merriweather"/>
              <a:ea typeface="Merriweather"/>
              <a:cs typeface="Merriweather"/>
              <a:sym typeface="Merriweathe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g2eefc5bfbc8_0_102"/>
          <p:cNvSpPr txBox="1"/>
          <p:nvPr>
            <p:ph idx="12" type="sldNum"/>
          </p:nvPr>
        </p:nvSpPr>
        <p:spPr>
          <a:xfrm>
            <a:off x="8726588" y="4749850"/>
            <a:ext cx="417300" cy="393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300"/>
              <a:buNone/>
            </a:pPr>
            <a:fld id="{00000000-1234-1234-1234-123412341234}" type="slidenum">
              <a:rPr lang="en">
                <a:solidFill>
                  <a:srgbClr val="198754"/>
                </a:solidFill>
              </a:rPr>
              <a:t>‹#›</a:t>
            </a:fld>
            <a:endParaRPr>
              <a:solidFill>
                <a:srgbClr val="198754"/>
              </a:solidFill>
            </a:endParaRPr>
          </a:p>
        </p:txBody>
      </p:sp>
      <p:sp>
        <p:nvSpPr>
          <p:cNvPr id="279" name="Google Shape;279;g2eefc5bfbc8_0_102"/>
          <p:cNvSpPr/>
          <p:nvPr/>
        </p:nvSpPr>
        <p:spPr>
          <a:xfrm>
            <a:off x="2745525" y="651650"/>
            <a:ext cx="3414600" cy="1051200"/>
          </a:xfrm>
          <a:prstGeom prst="rect">
            <a:avLst/>
          </a:prstGeom>
          <a:solidFill>
            <a:schemeClr val="lt1"/>
          </a:solidFill>
          <a:ln cap="flat" cmpd="sng" w="9525">
            <a:solidFill>
              <a:srgbClr val="FEFEF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 name="Google Shape;280;g2eefc5bfbc8_0_102"/>
          <p:cNvSpPr/>
          <p:nvPr/>
        </p:nvSpPr>
        <p:spPr>
          <a:xfrm>
            <a:off x="1549600" y="210925"/>
            <a:ext cx="6041400" cy="1491900"/>
          </a:xfrm>
          <a:prstGeom prst="rect">
            <a:avLst/>
          </a:prstGeom>
          <a:solidFill>
            <a:schemeClr val="lt1"/>
          </a:solidFill>
          <a:ln cap="flat" cmpd="sng" w="9525">
            <a:solidFill>
              <a:srgbClr val="FEFEF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 name="Google Shape;281;g2eefc5bfbc8_0_102"/>
          <p:cNvSpPr txBox="1"/>
          <p:nvPr>
            <p:ph idx="4294967295" type="ctrTitle"/>
          </p:nvPr>
        </p:nvSpPr>
        <p:spPr>
          <a:xfrm>
            <a:off x="650925" y="324650"/>
            <a:ext cx="7836000" cy="13782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chemeClr val="accent1"/>
              </a:buClr>
              <a:buSzPts val="2000"/>
              <a:buFont typeface="Roboto Slab"/>
              <a:buNone/>
            </a:pPr>
            <a:r>
              <a:rPr b="1" lang="en" sz="2700">
                <a:solidFill>
                  <a:srgbClr val="198754"/>
                </a:solidFill>
              </a:rPr>
              <a:t> Download Microsoft Teams onto your desktop</a:t>
            </a:r>
            <a:endParaRPr b="1" i="0" sz="2700" u="none" cap="none" strike="noStrike">
              <a:solidFill>
                <a:srgbClr val="198754"/>
              </a:solidFill>
              <a:latin typeface="Roboto Slab"/>
              <a:ea typeface="Roboto Slab"/>
              <a:cs typeface="Roboto Slab"/>
              <a:sym typeface="Roboto Slab"/>
            </a:endParaRPr>
          </a:p>
          <a:p>
            <a:pPr indent="0" lvl="0" marL="0" marR="0" rtl="0" algn="ctr">
              <a:lnSpc>
                <a:spcPct val="100000"/>
              </a:lnSpc>
              <a:spcBef>
                <a:spcPts val="0"/>
              </a:spcBef>
              <a:spcAft>
                <a:spcPts val="0"/>
              </a:spcAft>
              <a:buClr>
                <a:schemeClr val="accent1"/>
              </a:buClr>
              <a:buSzPts val="2000"/>
              <a:buFont typeface="Roboto Slab"/>
              <a:buNone/>
            </a:pPr>
            <a:r>
              <a:t/>
            </a:r>
            <a:endParaRPr b="1" i="0" sz="2700" u="none" cap="none" strike="noStrike">
              <a:solidFill>
                <a:srgbClr val="198754"/>
              </a:solidFill>
              <a:latin typeface="Roboto Slab"/>
              <a:ea typeface="Roboto Slab"/>
              <a:cs typeface="Roboto Slab"/>
              <a:sym typeface="Roboto Slab"/>
            </a:endParaRPr>
          </a:p>
          <a:p>
            <a:pPr indent="0" lvl="0" marL="0" marR="0" rtl="0" algn="ctr">
              <a:lnSpc>
                <a:spcPct val="100000"/>
              </a:lnSpc>
              <a:spcBef>
                <a:spcPts val="0"/>
              </a:spcBef>
              <a:spcAft>
                <a:spcPts val="0"/>
              </a:spcAft>
              <a:buClr>
                <a:schemeClr val="accent1"/>
              </a:buClr>
              <a:buSzPts val="2000"/>
              <a:buFont typeface="Roboto Slab"/>
              <a:buNone/>
            </a:pPr>
            <a:r>
              <a:t/>
            </a:r>
            <a:endParaRPr b="1" i="0" sz="2700" u="none" cap="none" strike="noStrike">
              <a:solidFill>
                <a:srgbClr val="198754"/>
              </a:solidFill>
              <a:latin typeface="Roboto Slab"/>
              <a:ea typeface="Roboto Slab"/>
              <a:cs typeface="Roboto Slab"/>
              <a:sym typeface="Roboto Slab"/>
            </a:endParaRPr>
          </a:p>
        </p:txBody>
      </p:sp>
      <p:pic>
        <p:nvPicPr>
          <p:cNvPr id="282" name="Google Shape;282;g2eefc5bfbc8_0_102"/>
          <p:cNvPicPr preferRelativeResize="0"/>
          <p:nvPr/>
        </p:nvPicPr>
        <p:blipFill rotWithShape="1">
          <a:blip r:embed="rId3">
            <a:alphaModFix/>
          </a:blip>
          <a:srcRect b="0" l="25340" r="21445" t="27530"/>
          <a:stretch/>
        </p:blipFill>
        <p:spPr>
          <a:xfrm>
            <a:off x="2020388" y="948100"/>
            <a:ext cx="5097073" cy="3968876"/>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g2eefc5bfbc8_0_111"/>
          <p:cNvSpPr txBox="1"/>
          <p:nvPr>
            <p:ph idx="12" type="sldNum"/>
          </p:nvPr>
        </p:nvSpPr>
        <p:spPr>
          <a:xfrm>
            <a:off x="8726588" y="4749850"/>
            <a:ext cx="417300" cy="393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300"/>
              <a:buNone/>
            </a:pPr>
            <a:fld id="{00000000-1234-1234-1234-123412341234}" type="slidenum">
              <a:rPr lang="en">
                <a:solidFill>
                  <a:srgbClr val="198754"/>
                </a:solidFill>
              </a:rPr>
              <a:t>‹#›</a:t>
            </a:fld>
            <a:endParaRPr>
              <a:solidFill>
                <a:srgbClr val="198754"/>
              </a:solidFill>
            </a:endParaRPr>
          </a:p>
        </p:txBody>
      </p:sp>
      <p:sp>
        <p:nvSpPr>
          <p:cNvPr id="288" name="Google Shape;288;g2eefc5bfbc8_0_111"/>
          <p:cNvSpPr/>
          <p:nvPr/>
        </p:nvSpPr>
        <p:spPr>
          <a:xfrm>
            <a:off x="2745525" y="651650"/>
            <a:ext cx="3414600" cy="1051200"/>
          </a:xfrm>
          <a:prstGeom prst="rect">
            <a:avLst/>
          </a:prstGeom>
          <a:solidFill>
            <a:schemeClr val="lt1"/>
          </a:solidFill>
          <a:ln cap="flat" cmpd="sng" w="9525">
            <a:solidFill>
              <a:srgbClr val="FEFEF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 name="Google Shape;289;g2eefc5bfbc8_0_111"/>
          <p:cNvSpPr/>
          <p:nvPr/>
        </p:nvSpPr>
        <p:spPr>
          <a:xfrm>
            <a:off x="1549600" y="210925"/>
            <a:ext cx="6041400" cy="1491900"/>
          </a:xfrm>
          <a:prstGeom prst="rect">
            <a:avLst/>
          </a:prstGeom>
          <a:solidFill>
            <a:schemeClr val="lt1"/>
          </a:solidFill>
          <a:ln cap="flat" cmpd="sng" w="9525">
            <a:solidFill>
              <a:srgbClr val="FEFEF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 name="Google Shape;290;g2eefc5bfbc8_0_111"/>
          <p:cNvSpPr txBox="1"/>
          <p:nvPr>
            <p:ph idx="4294967295" type="ctrTitle"/>
          </p:nvPr>
        </p:nvSpPr>
        <p:spPr>
          <a:xfrm>
            <a:off x="650925" y="324650"/>
            <a:ext cx="7836000" cy="13782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chemeClr val="accent1"/>
              </a:buClr>
              <a:buSzPts val="2000"/>
              <a:buFont typeface="Roboto Slab"/>
              <a:buNone/>
            </a:pPr>
            <a:r>
              <a:rPr b="1" lang="en" sz="2700">
                <a:solidFill>
                  <a:srgbClr val="198754"/>
                </a:solidFill>
              </a:rPr>
              <a:t> Download Microsoft Teams onto your desktop</a:t>
            </a:r>
            <a:endParaRPr b="1" i="0" sz="2700" u="none" cap="none" strike="noStrike">
              <a:solidFill>
                <a:srgbClr val="198754"/>
              </a:solidFill>
              <a:latin typeface="Roboto Slab"/>
              <a:ea typeface="Roboto Slab"/>
              <a:cs typeface="Roboto Slab"/>
              <a:sym typeface="Roboto Slab"/>
            </a:endParaRPr>
          </a:p>
          <a:p>
            <a:pPr indent="0" lvl="0" marL="0" marR="0" rtl="0" algn="ctr">
              <a:lnSpc>
                <a:spcPct val="100000"/>
              </a:lnSpc>
              <a:spcBef>
                <a:spcPts val="0"/>
              </a:spcBef>
              <a:spcAft>
                <a:spcPts val="0"/>
              </a:spcAft>
              <a:buClr>
                <a:schemeClr val="accent1"/>
              </a:buClr>
              <a:buSzPts val="2000"/>
              <a:buFont typeface="Roboto Slab"/>
              <a:buNone/>
            </a:pPr>
            <a:r>
              <a:t/>
            </a:r>
            <a:endParaRPr b="1" i="0" sz="2700" u="none" cap="none" strike="noStrike">
              <a:solidFill>
                <a:srgbClr val="198754"/>
              </a:solidFill>
              <a:latin typeface="Roboto Slab"/>
              <a:ea typeface="Roboto Slab"/>
              <a:cs typeface="Roboto Slab"/>
              <a:sym typeface="Roboto Slab"/>
            </a:endParaRPr>
          </a:p>
          <a:p>
            <a:pPr indent="0" lvl="0" marL="0" marR="0" rtl="0" algn="ctr">
              <a:lnSpc>
                <a:spcPct val="100000"/>
              </a:lnSpc>
              <a:spcBef>
                <a:spcPts val="0"/>
              </a:spcBef>
              <a:spcAft>
                <a:spcPts val="0"/>
              </a:spcAft>
              <a:buClr>
                <a:schemeClr val="accent1"/>
              </a:buClr>
              <a:buSzPts val="2000"/>
              <a:buFont typeface="Roboto Slab"/>
              <a:buNone/>
            </a:pPr>
            <a:r>
              <a:t/>
            </a:r>
            <a:endParaRPr b="1" i="0" sz="2700" u="none" cap="none" strike="noStrike">
              <a:solidFill>
                <a:srgbClr val="198754"/>
              </a:solidFill>
              <a:latin typeface="Roboto Slab"/>
              <a:ea typeface="Roboto Slab"/>
              <a:cs typeface="Roboto Slab"/>
              <a:sym typeface="Roboto Slab"/>
            </a:endParaRPr>
          </a:p>
        </p:txBody>
      </p:sp>
      <p:sp>
        <p:nvSpPr>
          <p:cNvPr id="291" name="Google Shape;291;g2eefc5bfbc8_0_111"/>
          <p:cNvSpPr txBox="1"/>
          <p:nvPr/>
        </p:nvSpPr>
        <p:spPr>
          <a:xfrm>
            <a:off x="1482050" y="1172100"/>
            <a:ext cx="5693400" cy="423300"/>
          </a:xfrm>
          <a:prstGeom prst="rect">
            <a:avLst/>
          </a:prstGeom>
          <a:noFill/>
          <a:ln>
            <a:noFill/>
          </a:ln>
        </p:spPr>
        <p:txBody>
          <a:bodyPr anchorCtr="0" anchor="t" bIns="91425" lIns="91425" spcFirstLastPara="1" rIns="91425" wrap="square" tIns="91425">
            <a:spAutoFit/>
          </a:bodyPr>
          <a:lstStyle/>
          <a:p>
            <a:pPr indent="0" lvl="0" marL="0" rtl="0" algn="just">
              <a:spcBef>
                <a:spcPts val="1000"/>
              </a:spcBef>
              <a:spcAft>
                <a:spcPts val="1000"/>
              </a:spcAft>
              <a:buNone/>
            </a:pPr>
            <a:r>
              <a:rPr lang="en" sz="1550">
                <a:latin typeface="Merriweather"/>
                <a:ea typeface="Merriweather"/>
                <a:cs typeface="Merriweather"/>
                <a:sym typeface="Merriweather"/>
              </a:rPr>
              <a:t>4. Click the executable file MSTeams-x64.msix.</a:t>
            </a:r>
            <a:endParaRPr sz="1550">
              <a:latin typeface="Merriweather"/>
              <a:ea typeface="Merriweather"/>
              <a:cs typeface="Merriweather"/>
              <a:sym typeface="Merriweather"/>
            </a:endParaRPr>
          </a:p>
        </p:txBody>
      </p:sp>
      <p:pic>
        <p:nvPicPr>
          <p:cNvPr id="292" name="Google Shape;292;g2eefc5bfbc8_0_111"/>
          <p:cNvPicPr preferRelativeResize="0"/>
          <p:nvPr/>
        </p:nvPicPr>
        <p:blipFill>
          <a:blip r:embed="rId3">
            <a:alphaModFix/>
          </a:blip>
          <a:stretch>
            <a:fillRect/>
          </a:stretch>
        </p:blipFill>
        <p:spPr>
          <a:xfrm>
            <a:off x="2558975" y="1771675"/>
            <a:ext cx="3787700" cy="20555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g2eefc5bfbc8_0_121"/>
          <p:cNvSpPr txBox="1"/>
          <p:nvPr>
            <p:ph idx="12" type="sldNum"/>
          </p:nvPr>
        </p:nvSpPr>
        <p:spPr>
          <a:xfrm>
            <a:off x="8726588" y="4749850"/>
            <a:ext cx="417300" cy="393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300"/>
              <a:buNone/>
            </a:pPr>
            <a:fld id="{00000000-1234-1234-1234-123412341234}" type="slidenum">
              <a:rPr lang="en">
                <a:solidFill>
                  <a:srgbClr val="198754"/>
                </a:solidFill>
              </a:rPr>
              <a:t>‹#›</a:t>
            </a:fld>
            <a:endParaRPr>
              <a:solidFill>
                <a:srgbClr val="198754"/>
              </a:solidFill>
            </a:endParaRPr>
          </a:p>
        </p:txBody>
      </p:sp>
      <p:sp>
        <p:nvSpPr>
          <p:cNvPr id="298" name="Google Shape;298;g2eefc5bfbc8_0_121"/>
          <p:cNvSpPr/>
          <p:nvPr/>
        </p:nvSpPr>
        <p:spPr>
          <a:xfrm>
            <a:off x="2745525" y="651650"/>
            <a:ext cx="3414600" cy="1051200"/>
          </a:xfrm>
          <a:prstGeom prst="rect">
            <a:avLst/>
          </a:prstGeom>
          <a:solidFill>
            <a:schemeClr val="lt1"/>
          </a:solidFill>
          <a:ln cap="flat" cmpd="sng" w="9525">
            <a:solidFill>
              <a:srgbClr val="FEFEF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 name="Google Shape;299;g2eefc5bfbc8_0_121"/>
          <p:cNvSpPr/>
          <p:nvPr/>
        </p:nvSpPr>
        <p:spPr>
          <a:xfrm>
            <a:off x="1549600" y="210925"/>
            <a:ext cx="6041400" cy="1491900"/>
          </a:xfrm>
          <a:prstGeom prst="rect">
            <a:avLst/>
          </a:prstGeom>
          <a:solidFill>
            <a:schemeClr val="lt1"/>
          </a:solidFill>
          <a:ln cap="flat" cmpd="sng" w="9525">
            <a:solidFill>
              <a:srgbClr val="FEFEF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 name="Google Shape;300;g2eefc5bfbc8_0_121"/>
          <p:cNvSpPr txBox="1"/>
          <p:nvPr>
            <p:ph idx="4294967295" type="ctrTitle"/>
          </p:nvPr>
        </p:nvSpPr>
        <p:spPr>
          <a:xfrm>
            <a:off x="650925" y="324650"/>
            <a:ext cx="7836000" cy="13782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chemeClr val="accent1"/>
              </a:buClr>
              <a:buSzPts val="2000"/>
              <a:buFont typeface="Roboto Slab"/>
              <a:buNone/>
            </a:pPr>
            <a:r>
              <a:rPr b="1" lang="en" sz="2700">
                <a:solidFill>
                  <a:srgbClr val="198754"/>
                </a:solidFill>
              </a:rPr>
              <a:t> Download Microsoft Teams onto your desktop</a:t>
            </a:r>
            <a:endParaRPr b="1" i="0" sz="2700" u="none" cap="none" strike="noStrike">
              <a:solidFill>
                <a:srgbClr val="198754"/>
              </a:solidFill>
              <a:latin typeface="Roboto Slab"/>
              <a:ea typeface="Roboto Slab"/>
              <a:cs typeface="Roboto Slab"/>
              <a:sym typeface="Roboto Slab"/>
            </a:endParaRPr>
          </a:p>
          <a:p>
            <a:pPr indent="0" lvl="0" marL="0" marR="0" rtl="0" algn="ctr">
              <a:lnSpc>
                <a:spcPct val="100000"/>
              </a:lnSpc>
              <a:spcBef>
                <a:spcPts val="0"/>
              </a:spcBef>
              <a:spcAft>
                <a:spcPts val="0"/>
              </a:spcAft>
              <a:buClr>
                <a:schemeClr val="accent1"/>
              </a:buClr>
              <a:buSzPts val="2000"/>
              <a:buFont typeface="Roboto Slab"/>
              <a:buNone/>
            </a:pPr>
            <a:r>
              <a:t/>
            </a:r>
            <a:endParaRPr b="1" i="0" sz="2700" u="none" cap="none" strike="noStrike">
              <a:solidFill>
                <a:srgbClr val="198754"/>
              </a:solidFill>
              <a:latin typeface="Roboto Slab"/>
              <a:ea typeface="Roboto Slab"/>
              <a:cs typeface="Roboto Slab"/>
              <a:sym typeface="Roboto Slab"/>
            </a:endParaRPr>
          </a:p>
          <a:p>
            <a:pPr indent="0" lvl="0" marL="0" marR="0" rtl="0" algn="ctr">
              <a:lnSpc>
                <a:spcPct val="100000"/>
              </a:lnSpc>
              <a:spcBef>
                <a:spcPts val="0"/>
              </a:spcBef>
              <a:spcAft>
                <a:spcPts val="0"/>
              </a:spcAft>
              <a:buClr>
                <a:schemeClr val="accent1"/>
              </a:buClr>
              <a:buSzPts val="2000"/>
              <a:buFont typeface="Roboto Slab"/>
              <a:buNone/>
            </a:pPr>
            <a:r>
              <a:t/>
            </a:r>
            <a:endParaRPr b="1" i="0" sz="2700" u="none" cap="none" strike="noStrike">
              <a:solidFill>
                <a:srgbClr val="198754"/>
              </a:solidFill>
              <a:latin typeface="Roboto Slab"/>
              <a:ea typeface="Roboto Slab"/>
              <a:cs typeface="Roboto Slab"/>
              <a:sym typeface="Roboto Slab"/>
            </a:endParaRPr>
          </a:p>
        </p:txBody>
      </p:sp>
      <p:sp>
        <p:nvSpPr>
          <p:cNvPr id="301" name="Google Shape;301;g2eefc5bfbc8_0_121"/>
          <p:cNvSpPr txBox="1"/>
          <p:nvPr/>
        </p:nvSpPr>
        <p:spPr>
          <a:xfrm>
            <a:off x="1482050" y="1172100"/>
            <a:ext cx="5693400" cy="900300"/>
          </a:xfrm>
          <a:prstGeom prst="rect">
            <a:avLst/>
          </a:prstGeom>
          <a:noFill/>
          <a:ln>
            <a:noFill/>
          </a:ln>
        </p:spPr>
        <p:txBody>
          <a:bodyPr anchorCtr="0" anchor="t" bIns="91425" lIns="91425" spcFirstLastPara="1" rIns="91425" wrap="square" tIns="91425">
            <a:spAutoFit/>
          </a:bodyPr>
          <a:lstStyle/>
          <a:p>
            <a:pPr indent="0" lvl="0" marL="0" rtl="0" algn="just">
              <a:spcBef>
                <a:spcPts val="1000"/>
              </a:spcBef>
              <a:spcAft>
                <a:spcPts val="1000"/>
              </a:spcAft>
              <a:buNone/>
            </a:pPr>
            <a:r>
              <a:rPr lang="en" sz="1550">
                <a:latin typeface="Merriweather"/>
                <a:ea typeface="Merriweather"/>
                <a:cs typeface="Merriweather"/>
                <a:sym typeface="Merriweather"/>
              </a:rPr>
              <a:t>5</a:t>
            </a:r>
            <a:r>
              <a:rPr lang="en" sz="1550">
                <a:latin typeface="Merriweather"/>
                <a:ea typeface="Merriweather"/>
                <a:cs typeface="Merriweather"/>
                <a:sym typeface="Merriweather"/>
              </a:rPr>
              <a:t>. </a:t>
            </a:r>
            <a:r>
              <a:rPr lang="en" sz="1550">
                <a:latin typeface="Merriweather"/>
                <a:ea typeface="Merriweather"/>
                <a:cs typeface="Merriweather"/>
                <a:sym typeface="Merriweather"/>
              </a:rPr>
              <a:t>This prompt will then appear. Click Install Teams. Make sure Launch when ready is checked. Microsoft Teams will then be installed on your computer.</a:t>
            </a:r>
            <a:endParaRPr sz="1550">
              <a:latin typeface="Merriweather"/>
              <a:ea typeface="Merriweather"/>
              <a:cs typeface="Merriweather"/>
              <a:sym typeface="Merriweather"/>
            </a:endParaRPr>
          </a:p>
        </p:txBody>
      </p:sp>
      <p:pic>
        <p:nvPicPr>
          <p:cNvPr id="302" name="Google Shape;302;g2eefc5bfbc8_0_121"/>
          <p:cNvPicPr preferRelativeResize="0"/>
          <p:nvPr/>
        </p:nvPicPr>
        <p:blipFill>
          <a:blip r:embed="rId3">
            <a:alphaModFix/>
          </a:blip>
          <a:stretch>
            <a:fillRect/>
          </a:stretch>
        </p:blipFill>
        <p:spPr>
          <a:xfrm>
            <a:off x="2462163" y="2072400"/>
            <a:ext cx="4408365" cy="27663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g2e8bcd43e26_0_212"/>
          <p:cNvSpPr txBox="1"/>
          <p:nvPr>
            <p:ph idx="12" type="sldNum"/>
          </p:nvPr>
        </p:nvSpPr>
        <p:spPr>
          <a:xfrm>
            <a:off x="8726588" y="4749850"/>
            <a:ext cx="417300" cy="393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300"/>
              <a:buNone/>
            </a:pPr>
            <a:fld id="{00000000-1234-1234-1234-123412341234}" type="slidenum">
              <a:rPr lang="en">
                <a:solidFill>
                  <a:srgbClr val="198754"/>
                </a:solidFill>
              </a:rPr>
              <a:t>‹#›</a:t>
            </a:fld>
            <a:endParaRPr>
              <a:solidFill>
                <a:srgbClr val="198754"/>
              </a:solidFill>
            </a:endParaRPr>
          </a:p>
        </p:txBody>
      </p:sp>
      <p:sp>
        <p:nvSpPr>
          <p:cNvPr id="140" name="Google Shape;140;g2e8bcd43e26_0_212"/>
          <p:cNvSpPr/>
          <p:nvPr/>
        </p:nvSpPr>
        <p:spPr>
          <a:xfrm>
            <a:off x="2745525" y="651650"/>
            <a:ext cx="3414600" cy="1051200"/>
          </a:xfrm>
          <a:prstGeom prst="rect">
            <a:avLst/>
          </a:prstGeom>
          <a:solidFill>
            <a:schemeClr val="lt1"/>
          </a:solidFill>
          <a:ln cap="flat" cmpd="sng" w="9525">
            <a:solidFill>
              <a:srgbClr val="FEFEF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 name="Google Shape;141;g2e8bcd43e26_0_212"/>
          <p:cNvSpPr/>
          <p:nvPr/>
        </p:nvSpPr>
        <p:spPr>
          <a:xfrm>
            <a:off x="1549600" y="210925"/>
            <a:ext cx="6041400" cy="1491900"/>
          </a:xfrm>
          <a:prstGeom prst="rect">
            <a:avLst/>
          </a:prstGeom>
          <a:solidFill>
            <a:schemeClr val="lt1"/>
          </a:solidFill>
          <a:ln cap="flat" cmpd="sng" w="9525">
            <a:solidFill>
              <a:srgbClr val="FEFEF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 name="Google Shape;142;g2e8bcd43e26_0_212"/>
          <p:cNvSpPr txBox="1"/>
          <p:nvPr>
            <p:ph idx="4294967295" type="ctrTitle"/>
          </p:nvPr>
        </p:nvSpPr>
        <p:spPr>
          <a:xfrm>
            <a:off x="1551300" y="324650"/>
            <a:ext cx="6041400" cy="9768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chemeClr val="accent1"/>
              </a:buClr>
              <a:buSzPts val="2000"/>
              <a:buFont typeface="Roboto Slab"/>
              <a:buNone/>
            </a:pPr>
            <a:r>
              <a:rPr b="1" lang="en" sz="2700">
                <a:solidFill>
                  <a:srgbClr val="198754"/>
                </a:solidFill>
              </a:rPr>
              <a:t>What is Microsoft Teams?</a:t>
            </a:r>
            <a:endParaRPr b="1" i="0" sz="2700" u="none" cap="none" strike="noStrike">
              <a:solidFill>
                <a:srgbClr val="198754"/>
              </a:solidFill>
              <a:latin typeface="Roboto Slab"/>
              <a:ea typeface="Roboto Slab"/>
              <a:cs typeface="Roboto Slab"/>
              <a:sym typeface="Roboto Slab"/>
            </a:endParaRPr>
          </a:p>
          <a:p>
            <a:pPr indent="0" lvl="0" marL="0" marR="0" rtl="0" algn="ctr">
              <a:lnSpc>
                <a:spcPct val="100000"/>
              </a:lnSpc>
              <a:spcBef>
                <a:spcPts val="0"/>
              </a:spcBef>
              <a:spcAft>
                <a:spcPts val="0"/>
              </a:spcAft>
              <a:buClr>
                <a:schemeClr val="accent1"/>
              </a:buClr>
              <a:buSzPts val="2000"/>
              <a:buFont typeface="Roboto Slab"/>
              <a:buNone/>
            </a:pPr>
            <a:r>
              <a:t/>
            </a:r>
            <a:endParaRPr b="1" i="0" sz="2700" u="none" cap="none" strike="noStrike">
              <a:solidFill>
                <a:srgbClr val="198754"/>
              </a:solidFill>
              <a:latin typeface="Roboto Slab"/>
              <a:ea typeface="Roboto Slab"/>
              <a:cs typeface="Roboto Slab"/>
              <a:sym typeface="Roboto Slab"/>
            </a:endParaRPr>
          </a:p>
        </p:txBody>
      </p:sp>
      <p:sp>
        <p:nvSpPr>
          <p:cNvPr id="143" name="Google Shape;143;g2e8bcd43e26_0_212"/>
          <p:cNvSpPr txBox="1"/>
          <p:nvPr/>
        </p:nvSpPr>
        <p:spPr>
          <a:xfrm>
            <a:off x="690775" y="1301450"/>
            <a:ext cx="7257600" cy="900300"/>
          </a:xfrm>
          <a:prstGeom prst="rect">
            <a:avLst/>
          </a:prstGeom>
          <a:noFill/>
          <a:ln>
            <a:noFill/>
          </a:ln>
        </p:spPr>
        <p:txBody>
          <a:bodyPr anchorCtr="0" anchor="t" bIns="91425" lIns="91425" spcFirstLastPara="1" rIns="91425" wrap="square" tIns="91425">
            <a:spAutoFit/>
          </a:bodyPr>
          <a:lstStyle/>
          <a:p>
            <a:pPr indent="0" lvl="0" marL="457200" marR="0" rtl="0" algn="just">
              <a:lnSpc>
                <a:spcPct val="100000"/>
              </a:lnSpc>
              <a:spcBef>
                <a:spcPts val="0"/>
              </a:spcBef>
              <a:spcAft>
                <a:spcPts val="0"/>
              </a:spcAft>
              <a:buNone/>
            </a:pPr>
            <a:r>
              <a:rPr lang="en" sz="1550">
                <a:latin typeface="Merriweather"/>
                <a:ea typeface="Merriweather"/>
                <a:cs typeface="Merriweather"/>
                <a:sym typeface="Merriweather"/>
              </a:rPr>
              <a:t>Think of Microsoft Teams as a collaboration hub that helps your team stay organized and have conversations, meetings, and share files - all in one place.</a:t>
            </a:r>
            <a:endParaRPr b="0" i="0" sz="1550" u="none" cap="none" strike="noStrike">
              <a:solidFill>
                <a:srgbClr val="000000"/>
              </a:solidFill>
              <a:latin typeface="Merriweather"/>
              <a:ea typeface="Merriweather"/>
              <a:cs typeface="Merriweather"/>
              <a:sym typeface="Merriweather"/>
            </a:endParaRPr>
          </a:p>
        </p:txBody>
      </p:sp>
      <p:pic>
        <p:nvPicPr>
          <p:cNvPr id="144" name="Google Shape;144;g2e8bcd43e26_0_212"/>
          <p:cNvPicPr preferRelativeResize="0"/>
          <p:nvPr/>
        </p:nvPicPr>
        <p:blipFill>
          <a:blip r:embed="rId3">
            <a:alphaModFix/>
          </a:blip>
          <a:stretch>
            <a:fillRect/>
          </a:stretch>
        </p:blipFill>
        <p:spPr>
          <a:xfrm>
            <a:off x="2393125" y="2409850"/>
            <a:ext cx="4119400" cy="20597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g2eefc5bfbc8_0_132"/>
          <p:cNvSpPr txBox="1"/>
          <p:nvPr>
            <p:ph idx="12" type="sldNum"/>
          </p:nvPr>
        </p:nvSpPr>
        <p:spPr>
          <a:xfrm>
            <a:off x="8726588" y="4749850"/>
            <a:ext cx="417300" cy="393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300"/>
              <a:buNone/>
            </a:pPr>
            <a:fld id="{00000000-1234-1234-1234-123412341234}" type="slidenum">
              <a:rPr lang="en">
                <a:solidFill>
                  <a:srgbClr val="198754"/>
                </a:solidFill>
              </a:rPr>
              <a:t>‹#›</a:t>
            </a:fld>
            <a:endParaRPr>
              <a:solidFill>
                <a:srgbClr val="198754"/>
              </a:solidFill>
            </a:endParaRPr>
          </a:p>
        </p:txBody>
      </p:sp>
      <p:sp>
        <p:nvSpPr>
          <p:cNvPr id="308" name="Google Shape;308;g2eefc5bfbc8_0_132"/>
          <p:cNvSpPr/>
          <p:nvPr/>
        </p:nvSpPr>
        <p:spPr>
          <a:xfrm>
            <a:off x="2745525" y="651650"/>
            <a:ext cx="3414600" cy="1051200"/>
          </a:xfrm>
          <a:prstGeom prst="rect">
            <a:avLst/>
          </a:prstGeom>
          <a:solidFill>
            <a:schemeClr val="lt1"/>
          </a:solidFill>
          <a:ln cap="flat" cmpd="sng" w="9525">
            <a:solidFill>
              <a:srgbClr val="FEFEF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 name="Google Shape;309;g2eefc5bfbc8_0_132"/>
          <p:cNvSpPr/>
          <p:nvPr/>
        </p:nvSpPr>
        <p:spPr>
          <a:xfrm>
            <a:off x="1549600" y="210925"/>
            <a:ext cx="6041400" cy="1491900"/>
          </a:xfrm>
          <a:prstGeom prst="rect">
            <a:avLst/>
          </a:prstGeom>
          <a:solidFill>
            <a:schemeClr val="lt1"/>
          </a:solidFill>
          <a:ln cap="flat" cmpd="sng" w="9525">
            <a:solidFill>
              <a:srgbClr val="FEFEF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 name="Google Shape;310;g2eefc5bfbc8_0_132"/>
          <p:cNvSpPr txBox="1"/>
          <p:nvPr>
            <p:ph idx="4294967295" type="ctrTitle"/>
          </p:nvPr>
        </p:nvSpPr>
        <p:spPr>
          <a:xfrm>
            <a:off x="650925" y="324650"/>
            <a:ext cx="7836000" cy="13782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chemeClr val="accent1"/>
              </a:buClr>
              <a:buSzPts val="2000"/>
              <a:buFont typeface="Roboto Slab"/>
              <a:buNone/>
            </a:pPr>
            <a:r>
              <a:rPr b="1" lang="en" sz="2700">
                <a:solidFill>
                  <a:srgbClr val="198754"/>
                </a:solidFill>
              </a:rPr>
              <a:t> Download Microsoft Teams onto your desktop</a:t>
            </a:r>
            <a:endParaRPr b="1" i="0" sz="2700" u="none" cap="none" strike="noStrike">
              <a:solidFill>
                <a:srgbClr val="198754"/>
              </a:solidFill>
              <a:latin typeface="Roboto Slab"/>
              <a:ea typeface="Roboto Slab"/>
              <a:cs typeface="Roboto Slab"/>
              <a:sym typeface="Roboto Slab"/>
            </a:endParaRPr>
          </a:p>
          <a:p>
            <a:pPr indent="0" lvl="0" marL="0" marR="0" rtl="0" algn="ctr">
              <a:lnSpc>
                <a:spcPct val="100000"/>
              </a:lnSpc>
              <a:spcBef>
                <a:spcPts val="0"/>
              </a:spcBef>
              <a:spcAft>
                <a:spcPts val="0"/>
              </a:spcAft>
              <a:buClr>
                <a:schemeClr val="accent1"/>
              </a:buClr>
              <a:buSzPts val="2000"/>
              <a:buFont typeface="Roboto Slab"/>
              <a:buNone/>
            </a:pPr>
            <a:r>
              <a:t/>
            </a:r>
            <a:endParaRPr b="1" i="0" sz="2700" u="none" cap="none" strike="noStrike">
              <a:solidFill>
                <a:srgbClr val="198754"/>
              </a:solidFill>
              <a:latin typeface="Roboto Slab"/>
              <a:ea typeface="Roboto Slab"/>
              <a:cs typeface="Roboto Slab"/>
              <a:sym typeface="Roboto Slab"/>
            </a:endParaRPr>
          </a:p>
          <a:p>
            <a:pPr indent="0" lvl="0" marL="0" marR="0" rtl="0" algn="ctr">
              <a:lnSpc>
                <a:spcPct val="100000"/>
              </a:lnSpc>
              <a:spcBef>
                <a:spcPts val="0"/>
              </a:spcBef>
              <a:spcAft>
                <a:spcPts val="0"/>
              </a:spcAft>
              <a:buClr>
                <a:schemeClr val="accent1"/>
              </a:buClr>
              <a:buSzPts val="2000"/>
              <a:buFont typeface="Roboto Slab"/>
              <a:buNone/>
            </a:pPr>
            <a:r>
              <a:t/>
            </a:r>
            <a:endParaRPr b="1" i="0" sz="2700" u="none" cap="none" strike="noStrike">
              <a:solidFill>
                <a:srgbClr val="198754"/>
              </a:solidFill>
              <a:latin typeface="Roboto Slab"/>
              <a:ea typeface="Roboto Slab"/>
              <a:cs typeface="Roboto Slab"/>
              <a:sym typeface="Roboto Slab"/>
            </a:endParaRPr>
          </a:p>
        </p:txBody>
      </p:sp>
      <p:sp>
        <p:nvSpPr>
          <p:cNvPr id="311" name="Google Shape;311;g2eefc5bfbc8_0_132"/>
          <p:cNvSpPr txBox="1"/>
          <p:nvPr/>
        </p:nvSpPr>
        <p:spPr>
          <a:xfrm>
            <a:off x="1482050" y="1172100"/>
            <a:ext cx="5693400" cy="661800"/>
          </a:xfrm>
          <a:prstGeom prst="rect">
            <a:avLst/>
          </a:prstGeom>
          <a:noFill/>
          <a:ln>
            <a:noFill/>
          </a:ln>
        </p:spPr>
        <p:txBody>
          <a:bodyPr anchorCtr="0" anchor="t" bIns="91425" lIns="91425" spcFirstLastPara="1" rIns="91425" wrap="square" tIns="91425">
            <a:spAutoFit/>
          </a:bodyPr>
          <a:lstStyle/>
          <a:p>
            <a:pPr indent="0" lvl="0" marL="0" rtl="0" algn="just">
              <a:spcBef>
                <a:spcPts val="1000"/>
              </a:spcBef>
              <a:spcAft>
                <a:spcPts val="1000"/>
              </a:spcAft>
              <a:buNone/>
            </a:pPr>
            <a:r>
              <a:rPr lang="en" sz="1550">
                <a:latin typeface="Merriweather"/>
                <a:ea typeface="Merriweather"/>
                <a:cs typeface="Merriweather"/>
                <a:sym typeface="Merriweather"/>
              </a:rPr>
              <a:t>6</a:t>
            </a:r>
            <a:r>
              <a:rPr lang="en" sz="1550">
                <a:latin typeface="Merriweather"/>
                <a:ea typeface="Merriweather"/>
                <a:cs typeface="Merriweather"/>
                <a:sym typeface="Merriweather"/>
              </a:rPr>
              <a:t>. </a:t>
            </a:r>
            <a:r>
              <a:rPr lang="en" sz="1550">
                <a:latin typeface="Merriweather"/>
                <a:ea typeface="Merriweather"/>
                <a:cs typeface="Merriweather"/>
                <a:sym typeface="Merriweather"/>
              </a:rPr>
              <a:t>Select Sign in, then sign in with your WCSU email credentials.</a:t>
            </a:r>
            <a:endParaRPr sz="1550">
              <a:latin typeface="Merriweather"/>
              <a:ea typeface="Merriweather"/>
              <a:cs typeface="Merriweather"/>
              <a:sym typeface="Merriweather"/>
            </a:endParaRPr>
          </a:p>
        </p:txBody>
      </p:sp>
      <p:pic>
        <p:nvPicPr>
          <p:cNvPr id="312" name="Google Shape;312;g2eefc5bfbc8_0_132"/>
          <p:cNvPicPr preferRelativeResize="0"/>
          <p:nvPr/>
        </p:nvPicPr>
        <p:blipFill>
          <a:blip r:embed="rId3">
            <a:alphaModFix/>
          </a:blip>
          <a:stretch>
            <a:fillRect/>
          </a:stretch>
        </p:blipFill>
        <p:spPr>
          <a:xfrm>
            <a:off x="1962825" y="1833900"/>
            <a:ext cx="5337810" cy="30048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g2e8bcd43e26_1_62"/>
          <p:cNvSpPr txBox="1"/>
          <p:nvPr>
            <p:ph idx="12" type="sldNum"/>
          </p:nvPr>
        </p:nvSpPr>
        <p:spPr>
          <a:xfrm>
            <a:off x="8726588" y="4749850"/>
            <a:ext cx="417300" cy="393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Clr>
                <a:srgbClr val="000000"/>
              </a:buClr>
              <a:buSzPts val="1300"/>
              <a:buFont typeface="Arial"/>
              <a:buNone/>
            </a:pPr>
            <a:fld id="{00000000-1234-1234-1234-123412341234}" type="slidenum">
              <a:rPr lang="en"/>
              <a:t>‹#›</a:t>
            </a:fld>
            <a:endParaRPr/>
          </a:p>
        </p:txBody>
      </p:sp>
      <p:sp>
        <p:nvSpPr>
          <p:cNvPr id="318" name="Google Shape;318;g2e8bcd43e26_1_62"/>
          <p:cNvSpPr/>
          <p:nvPr/>
        </p:nvSpPr>
        <p:spPr>
          <a:xfrm>
            <a:off x="2745525" y="651650"/>
            <a:ext cx="3414600" cy="1051200"/>
          </a:xfrm>
          <a:prstGeom prst="rect">
            <a:avLst/>
          </a:prstGeom>
          <a:solidFill>
            <a:schemeClr val="lt1"/>
          </a:solidFill>
          <a:ln cap="flat" cmpd="sng" w="9525">
            <a:solidFill>
              <a:srgbClr val="FEFEF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 name="Google Shape;319;g2e8bcd43e26_1_62"/>
          <p:cNvSpPr/>
          <p:nvPr/>
        </p:nvSpPr>
        <p:spPr>
          <a:xfrm>
            <a:off x="1549600" y="210925"/>
            <a:ext cx="6041400" cy="1491900"/>
          </a:xfrm>
          <a:prstGeom prst="rect">
            <a:avLst/>
          </a:prstGeom>
          <a:solidFill>
            <a:schemeClr val="lt1"/>
          </a:solidFill>
          <a:ln cap="flat" cmpd="sng" w="9525">
            <a:solidFill>
              <a:srgbClr val="FEFEF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0" name="Google Shape;320;g2e8bcd43e26_1_62"/>
          <p:cNvSpPr txBox="1"/>
          <p:nvPr>
            <p:ph idx="4294967295" type="ctrTitle"/>
          </p:nvPr>
        </p:nvSpPr>
        <p:spPr>
          <a:xfrm>
            <a:off x="1112525" y="210925"/>
            <a:ext cx="7395300" cy="9135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700">
                <a:solidFill>
                  <a:srgbClr val="198754"/>
                </a:solidFill>
              </a:rPr>
              <a:t>MS Team Features</a:t>
            </a:r>
            <a:endParaRPr b="1" sz="2700">
              <a:solidFill>
                <a:srgbClr val="198754"/>
              </a:solidFill>
            </a:endParaRPr>
          </a:p>
          <a:p>
            <a:pPr indent="0" lvl="0" marL="0" rtl="0" algn="ctr">
              <a:spcBef>
                <a:spcPts val="0"/>
              </a:spcBef>
              <a:spcAft>
                <a:spcPts val="0"/>
              </a:spcAft>
              <a:buNone/>
            </a:pPr>
            <a:r>
              <a:t/>
            </a:r>
            <a:endParaRPr b="1" sz="2700">
              <a:solidFill>
                <a:srgbClr val="198754"/>
              </a:solidFill>
            </a:endParaRPr>
          </a:p>
        </p:txBody>
      </p:sp>
      <p:sp>
        <p:nvSpPr>
          <p:cNvPr id="321" name="Google Shape;321;g2e8bcd43e26_1_62"/>
          <p:cNvSpPr txBox="1"/>
          <p:nvPr/>
        </p:nvSpPr>
        <p:spPr>
          <a:xfrm>
            <a:off x="0" y="1072650"/>
            <a:ext cx="2808300" cy="29982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rPr b="1" lang="en" sz="1600">
                <a:solidFill>
                  <a:schemeClr val="dk1"/>
                </a:solidFill>
                <a:latin typeface="Merriweather"/>
                <a:ea typeface="Merriweather"/>
                <a:cs typeface="Merriweather"/>
                <a:sym typeface="Merriweather"/>
              </a:rPr>
              <a:t>Teams</a:t>
            </a:r>
            <a:endParaRPr b="1" sz="1600">
              <a:solidFill>
                <a:schemeClr val="dk1"/>
              </a:solidFill>
              <a:latin typeface="Merriweather"/>
              <a:ea typeface="Merriweather"/>
              <a:cs typeface="Merriweather"/>
              <a:sym typeface="Merriweather"/>
            </a:endParaRPr>
          </a:p>
          <a:p>
            <a:pPr indent="0" lvl="0" marL="457200" rtl="0" algn="l">
              <a:spcBef>
                <a:spcPts val="0"/>
              </a:spcBef>
              <a:spcAft>
                <a:spcPts val="0"/>
              </a:spcAft>
              <a:buNone/>
            </a:pPr>
            <a:r>
              <a:t/>
            </a:r>
            <a:endParaRPr b="1" sz="1600">
              <a:solidFill>
                <a:schemeClr val="dk1"/>
              </a:solidFill>
              <a:latin typeface="Merriweather"/>
              <a:ea typeface="Merriweather"/>
              <a:cs typeface="Merriweather"/>
              <a:sym typeface="Merriweather"/>
            </a:endParaRPr>
          </a:p>
          <a:p>
            <a:pPr indent="0" lvl="0" marL="457200" rtl="0" algn="l">
              <a:spcBef>
                <a:spcPts val="0"/>
              </a:spcBef>
              <a:spcAft>
                <a:spcPts val="0"/>
              </a:spcAft>
              <a:buNone/>
            </a:pPr>
            <a:r>
              <a:rPr lang="en" sz="1600">
                <a:solidFill>
                  <a:schemeClr val="dk1"/>
                </a:solidFill>
                <a:latin typeface="Merriweather"/>
                <a:ea typeface="Merriweather"/>
                <a:cs typeface="Merriweather"/>
                <a:sym typeface="Merriweather"/>
              </a:rPr>
              <a:t>Teams are the overall group of people working on a project.</a:t>
            </a:r>
            <a:endParaRPr sz="1600">
              <a:solidFill>
                <a:schemeClr val="dk1"/>
              </a:solidFill>
              <a:latin typeface="Merriweather"/>
              <a:ea typeface="Merriweather"/>
              <a:cs typeface="Merriweather"/>
              <a:sym typeface="Merriweather"/>
            </a:endParaRPr>
          </a:p>
          <a:p>
            <a:pPr indent="0" lvl="0" marL="457200" rtl="0" algn="l">
              <a:spcBef>
                <a:spcPts val="0"/>
              </a:spcBef>
              <a:spcAft>
                <a:spcPts val="0"/>
              </a:spcAft>
              <a:buNone/>
            </a:pPr>
            <a:r>
              <a:rPr lang="en" sz="1600">
                <a:solidFill>
                  <a:schemeClr val="dk1"/>
                </a:solidFill>
                <a:latin typeface="Merriweather"/>
                <a:ea typeface="Merriweather"/>
                <a:cs typeface="Merriweather"/>
                <a:sym typeface="Merriweather"/>
              </a:rPr>
              <a:t>They can range in size from a small product team to a larger organization.</a:t>
            </a:r>
            <a:endParaRPr sz="1600">
              <a:solidFill>
                <a:schemeClr val="dk1"/>
              </a:solidFill>
              <a:latin typeface="Merriweather"/>
              <a:ea typeface="Merriweather"/>
              <a:cs typeface="Merriweather"/>
              <a:sym typeface="Merriweather"/>
            </a:endParaRPr>
          </a:p>
          <a:p>
            <a:pPr indent="0" lvl="0" marL="457200" rtl="0" algn="l">
              <a:spcBef>
                <a:spcPts val="0"/>
              </a:spcBef>
              <a:spcAft>
                <a:spcPts val="0"/>
              </a:spcAft>
              <a:buNone/>
            </a:pPr>
            <a:r>
              <a:t/>
            </a:r>
            <a:endParaRPr sz="1600">
              <a:solidFill>
                <a:schemeClr val="dk1"/>
              </a:solidFill>
              <a:latin typeface="Merriweather"/>
              <a:ea typeface="Merriweather"/>
              <a:cs typeface="Merriweather"/>
              <a:sym typeface="Merriweather"/>
            </a:endParaRPr>
          </a:p>
          <a:p>
            <a:pPr indent="0" lvl="0" marL="457200" marR="0" rtl="0" algn="l">
              <a:lnSpc>
                <a:spcPct val="100000"/>
              </a:lnSpc>
              <a:spcBef>
                <a:spcPts val="0"/>
              </a:spcBef>
              <a:spcAft>
                <a:spcPts val="0"/>
              </a:spcAft>
              <a:buClr>
                <a:srgbClr val="000000"/>
              </a:buClr>
              <a:buSzPts val="2500"/>
              <a:buFont typeface="Arial"/>
              <a:buNone/>
            </a:pPr>
            <a:r>
              <a:t/>
            </a:r>
            <a:endParaRPr sz="1900">
              <a:solidFill>
                <a:schemeClr val="dk1"/>
              </a:solidFill>
              <a:latin typeface="Calibri"/>
              <a:ea typeface="Calibri"/>
              <a:cs typeface="Calibri"/>
              <a:sym typeface="Calibri"/>
            </a:endParaRPr>
          </a:p>
        </p:txBody>
      </p:sp>
      <p:pic>
        <p:nvPicPr>
          <p:cNvPr id="322" name="Google Shape;322;g2e8bcd43e26_1_62"/>
          <p:cNvPicPr preferRelativeResize="0"/>
          <p:nvPr/>
        </p:nvPicPr>
        <p:blipFill>
          <a:blip r:embed="rId3">
            <a:alphaModFix/>
          </a:blip>
          <a:stretch>
            <a:fillRect/>
          </a:stretch>
        </p:blipFill>
        <p:spPr>
          <a:xfrm>
            <a:off x="2808385" y="982325"/>
            <a:ext cx="6289738" cy="33729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g2e8bca10f5f_0_1091"/>
          <p:cNvSpPr txBox="1"/>
          <p:nvPr>
            <p:ph idx="12" type="sldNum"/>
          </p:nvPr>
        </p:nvSpPr>
        <p:spPr>
          <a:xfrm>
            <a:off x="8726588" y="4749850"/>
            <a:ext cx="417300" cy="393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300"/>
              <a:buNone/>
            </a:pPr>
            <a:fld id="{00000000-1234-1234-1234-123412341234}" type="slidenum">
              <a:rPr lang="en">
                <a:solidFill>
                  <a:srgbClr val="198754"/>
                </a:solidFill>
              </a:rPr>
              <a:t>‹#›</a:t>
            </a:fld>
            <a:endParaRPr>
              <a:solidFill>
                <a:srgbClr val="198754"/>
              </a:solidFill>
            </a:endParaRPr>
          </a:p>
        </p:txBody>
      </p:sp>
      <p:sp>
        <p:nvSpPr>
          <p:cNvPr id="328" name="Google Shape;328;g2e8bca10f5f_0_1091"/>
          <p:cNvSpPr/>
          <p:nvPr/>
        </p:nvSpPr>
        <p:spPr>
          <a:xfrm>
            <a:off x="2745525" y="651650"/>
            <a:ext cx="3414600" cy="1051200"/>
          </a:xfrm>
          <a:prstGeom prst="rect">
            <a:avLst/>
          </a:prstGeom>
          <a:solidFill>
            <a:schemeClr val="lt1"/>
          </a:solidFill>
          <a:ln cap="flat" cmpd="sng" w="9525">
            <a:solidFill>
              <a:srgbClr val="FEFEF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9" name="Google Shape;329;g2e8bca10f5f_0_1091"/>
          <p:cNvSpPr/>
          <p:nvPr/>
        </p:nvSpPr>
        <p:spPr>
          <a:xfrm>
            <a:off x="1549600" y="210925"/>
            <a:ext cx="6041400" cy="1491900"/>
          </a:xfrm>
          <a:prstGeom prst="rect">
            <a:avLst/>
          </a:prstGeom>
          <a:solidFill>
            <a:schemeClr val="lt1"/>
          </a:solidFill>
          <a:ln cap="flat" cmpd="sng" w="9525">
            <a:solidFill>
              <a:srgbClr val="FEFEF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0" name="Google Shape;330;g2e8bca10f5f_0_1091"/>
          <p:cNvSpPr txBox="1"/>
          <p:nvPr>
            <p:ph idx="4294967295" type="ctrTitle"/>
          </p:nvPr>
        </p:nvSpPr>
        <p:spPr>
          <a:xfrm>
            <a:off x="1551300" y="324650"/>
            <a:ext cx="6041400" cy="1378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700">
                <a:solidFill>
                  <a:srgbClr val="198754"/>
                </a:solidFill>
              </a:rPr>
              <a:t>MS Team Features</a:t>
            </a:r>
            <a:endParaRPr b="1" sz="2700">
              <a:solidFill>
                <a:srgbClr val="198754"/>
              </a:solidFill>
            </a:endParaRPr>
          </a:p>
          <a:p>
            <a:pPr indent="0" lvl="0" marL="0" marR="0" rtl="0" algn="ctr">
              <a:lnSpc>
                <a:spcPct val="100000"/>
              </a:lnSpc>
              <a:spcBef>
                <a:spcPts val="0"/>
              </a:spcBef>
              <a:spcAft>
                <a:spcPts val="0"/>
              </a:spcAft>
              <a:buClr>
                <a:schemeClr val="accent1"/>
              </a:buClr>
              <a:buSzPts val="2000"/>
              <a:buFont typeface="Roboto Slab"/>
              <a:buNone/>
            </a:pPr>
            <a:r>
              <a:t/>
            </a:r>
            <a:endParaRPr b="1" i="0" sz="2700" u="none" cap="none" strike="noStrike">
              <a:solidFill>
                <a:srgbClr val="198754"/>
              </a:solidFill>
              <a:latin typeface="Roboto Slab"/>
              <a:ea typeface="Roboto Slab"/>
              <a:cs typeface="Roboto Slab"/>
              <a:sym typeface="Roboto Slab"/>
            </a:endParaRPr>
          </a:p>
          <a:p>
            <a:pPr indent="0" lvl="0" marL="0" marR="0" rtl="0" algn="ctr">
              <a:lnSpc>
                <a:spcPct val="100000"/>
              </a:lnSpc>
              <a:spcBef>
                <a:spcPts val="0"/>
              </a:spcBef>
              <a:spcAft>
                <a:spcPts val="0"/>
              </a:spcAft>
              <a:buClr>
                <a:schemeClr val="accent1"/>
              </a:buClr>
              <a:buSzPts val="2000"/>
              <a:buFont typeface="Roboto Slab"/>
              <a:buNone/>
            </a:pPr>
            <a:r>
              <a:t/>
            </a:r>
            <a:endParaRPr b="1" i="0" sz="2700" u="none" cap="none" strike="noStrike">
              <a:solidFill>
                <a:srgbClr val="198754"/>
              </a:solidFill>
              <a:latin typeface="Roboto Slab"/>
              <a:ea typeface="Roboto Slab"/>
              <a:cs typeface="Roboto Slab"/>
              <a:sym typeface="Roboto Slab"/>
            </a:endParaRPr>
          </a:p>
        </p:txBody>
      </p:sp>
      <p:sp>
        <p:nvSpPr>
          <p:cNvPr id="331" name="Google Shape;331;g2e8bca10f5f_0_1091"/>
          <p:cNvSpPr txBox="1"/>
          <p:nvPr/>
        </p:nvSpPr>
        <p:spPr>
          <a:xfrm>
            <a:off x="756450" y="868900"/>
            <a:ext cx="7631100" cy="3047700"/>
          </a:xfrm>
          <a:prstGeom prst="rect">
            <a:avLst/>
          </a:prstGeom>
          <a:noFill/>
          <a:ln>
            <a:noFill/>
          </a:ln>
        </p:spPr>
        <p:txBody>
          <a:bodyPr anchorCtr="0" anchor="t" bIns="91425" lIns="91425" spcFirstLastPara="1" rIns="91425" wrap="square" tIns="91425">
            <a:spAutoFit/>
          </a:bodyPr>
          <a:lstStyle/>
          <a:p>
            <a:pPr indent="0" lvl="0" marL="457200" rtl="0" algn="just">
              <a:spcBef>
                <a:spcPts val="0"/>
              </a:spcBef>
              <a:spcAft>
                <a:spcPts val="0"/>
              </a:spcAft>
              <a:buNone/>
            </a:pPr>
            <a:r>
              <a:rPr b="1" lang="en" sz="1550">
                <a:latin typeface="Merriweather"/>
                <a:ea typeface="Merriweather"/>
                <a:cs typeface="Merriweather"/>
                <a:sym typeface="Merriweather"/>
              </a:rPr>
              <a:t>Create Teams</a:t>
            </a:r>
            <a:endParaRPr b="1" sz="1550">
              <a:latin typeface="Merriweather"/>
              <a:ea typeface="Merriweather"/>
              <a:cs typeface="Merriweather"/>
              <a:sym typeface="Merriweather"/>
            </a:endParaRPr>
          </a:p>
          <a:p>
            <a:pPr indent="0" lvl="0" marL="457200" rtl="0" algn="just">
              <a:spcBef>
                <a:spcPts val="0"/>
              </a:spcBef>
              <a:spcAft>
                <a:spcPts val="0"/>
              </a:spcAft>
              <a:buNone/>
            </a:pPr>
            <a:r>
              <a:rPr lang="en" sz="1550">
                <a:latin typeface="Merriweather"/>
                <a:ea typeface="Merriweather"/>
                <a:cs typeface="Merriweather"/>
                <a:sym typeface="Merriweather"/>
              </a:rPr>
              <a:t>Create teams by adding member individually by email aliases or security groups. Every new team will have a default favorite channel called General, you can use it for whatever you like.</a:t>
            </a:r>
            <a:endParaRPr sz="1550">
              <a:latin typeface="Merriweather"/>
              <a:ea typeface="Merriweather"/>
              <a:cs typeface="Merriweather"/>
              <a:sym typeface="Merriweather"/>
            </a:endParaRPr>
          </a:p>
          <a:p>
            <a:pPr indent="0" lvl="0" marL="457200" rtl="0" algn="just">
              <a:spcBef>
                <a:spcPts val="0"/>
              </a:spcBef>
              <a:spcAft>
                <a:spcPts val="0"/>
              </a:spcAft>
              <a:buNone/>
            </a:pPr>
            <a:r>
              <a:t/>
            </a:r>
            <a:endParaRPr sz="1550">
              <a:latin typeface="Merriweather"/>
              <a:ea typeface="Merriweather"/>
              <a:cs typeface="Merriweather"/>
              <a:sym typeface="Merriweather"/>
            </a:endParaRPr>
          </a:p>
          <a:p>
            <a:pPr indent="0" lvl="0" marL="457200" rtl="0" algn="just">
              <a:spcBef>
                <a:spcPts val="0"/>
              </a:spcBef>
              <a:spcAft>
                <a:spcPts val="0"/>
              </a:spcAft>
              <a:buNone/>
            </a:pPr>
            <a:r>
              <a:t/>
            </a:r>
            <a:endParaRPr sz="1550">
              <a:latin typeface="Merriweather"/>
              <a:ea typeface="Merriweather"/>
              <a:cs typeface="Merriweather"/>
              <a:sym typeface="Merriweather"/>
            </a:endParaRPr>
          </a:p>
          <a:p>
            <a:pPr indent="0" lvl="0" marL="457200" rtl="0" algn="just">
              <a:spcBef>
                <a:spcPts val="0"/>
              </a:spcBef>
              <a:spcAft>
                <a:spcPts val="0"/>
              </a:spcAft>
              <a:buNone/>
            </a:pPr>
            <a:r>
              <a:t/>
            </a:r>
            <a:endParaRPr sz="1550">
              <a:latin typeface="Merriweather"/>
              <a:ea typeface="Merriweather"/>
              <a:cs typeface="Merriweather"/>
              <a:sym typeface="Merriweather"/>
            </a:endParaRPr>
          </a:p>
          <a:p>
            <a:pPr indent="0" lvl="0" marL="457200" rtl="0" algn="just">
              <a:spcBef>
                <a:spcPts val="0"/>
              </a:spcBef>
              <a:spcAft>
                <a:spcPts val="0"/>
              </a:spcAft>
              <a:buNone/>
            </a:pPr>
            <a:r>
              <a:t/>
            </a:r>
            <a:endParaRPr sz="1550">
              <a:latin typeface="Merriweather"/>
              <a:ea typeface="Merriweather"/>
              <a:cs typeface="Merriweather"/>
              <a:sym typeface="Merriweather"/>
            </a:endParaRPr>
          </a:p>
          <a:p>
            <a:pPr indent="0" lvl="0" marL="457200" rtl="0" algn="just">
              <a:spcBef>
                <a:spcPts val="0"/>
              </a:spcBef>
              <a:spcAft>
                <a:spcPts val="0"/>
              </a:spcAft>
              <a:buNone/>
            </a:pPr>
            <a:r>
              <a:t/>
            </a:r>
            <a:endParaRPr sz="1550">
              <a:latin typeface="Merriweather"/>
              <a:ea typeface="Merriweather"/>
              <a:cs typeface="Merriweather"/>
              <a:sym typeface="Merriweather"/>
            </a:endParaRPr>
          </a:p>
          <a:p>
            <a:pPr indent="0" lvl="0" marL="457200" rtl="0" algn="just">
              <a:spcBef>
                <a:spcPts val="0"/>
              </a:spcBef>
              <a:spcAft>
                <a:spcPts val="0"/>
              </a:spcAft>
              <a:buNone/>
            </a:pPr>
            <a:r>
              <a:t/>
            </a:r>
            <a:endParaRPr sz="1550">
              <a:latin typeface="Merriweather"/>
              <a:ea typeface="Merriweather"/>
              <a:cs typeface="Merriweather"/>
              <a:sym typeface="Merriweather"/>
            </a:endParaRPr>
          </a:p>
          <a:p>
            <a:pPr indent="0" lvl="0" marL="457200" rtl="0" algn="just">
              <a:spcBef>
                <a:spcPts val="0"/>
              </a:spcBef>
              <a:spcAft>
                <a:spcPts val="0"/>
              </a:spcAft>
              <a:buNone/>
            </a:pPr>
            <a:r>
              <a:t/>
            </a:r>
            <a:endParaRPr sz="1550">
              <a:latin typeface="Merriweather"/>
              <a:ea typeface="Merriweather"/>
              <a:cs typeface="Merriweather"/>
              <a:sym typeface="Merriweather"/>
            </a:endParaRPr>
          </a:p>
          <a:p>
            <a:pPr indent="0" lvl="0" marL="457200" marR="0" rtl="0" algn="just">
              <a:lnSpc>
                <a:spcPct val="100000"/>
              </a:lnSpc>
              <a:spcBef>
                <a:spcPts val="0"/>
              </a:spcBef>
              <a:spcAft>
                <a:spcPts val="0"/>
              </a:spcAft>
              <a:buNone/>
            </a:pPr>
            <a:r>
              <a:t/>
            </a:r>
            <a:endParaRPr sz="1550">
              <a:latin typeface="Merriweather"/>
              <a:ea typeface="Merriweather"/>
              <a:cs typeface="Merriweather"/>
              <a:sym typeface="Merriweather"/>
            </a:endParaRPr>
          </a:p>
        </p:txBody>
      </p:sp>
      <p:pic>
        <p:nvPicPr>
          <p:cNvPr id="332" name="Google Shape;332;g2e8bca10f5f_0_1091"/>
          <p:cNvPicPr preferRelativeResize="0"/>
          <p:nvPr/>
        </p:nvPicPr>
        <p:blipFill>
          <a:blip r:embed="rId3">
            <a:alphaModFix/>
          </a:blip>
          <a:stretch>
            <a:fillRect/>
          </a:stretch>
        </p:blipFill>
        <p:spPr>
          <a:xfrm>
            <a:off x="2506000" y="1912625"/>
            <a:ext cx="4346175" cy="32013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g2e8c98a00c0_0_47"/>
          <p:cNvSpPr txBox="1"/>
          <p:nvPr>
            <p:ph idx="12" type="sldNum"/>
          </p:nvPr>
        </p:nvSpPr>
        <p:spPr>
          <a:xfrm>
            <a:off x="8726588" y="4749850"/>
            <a:ext cx="417300" cy="393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300"/>
              <a:buNone/>
            </a:pPr>
            <a:fld id="{00000000-1234-1234-1234-123412341234}" type="slidenum">
              <a:rPr lang="en">
                <a:solidFill>
                  <a:srgbClr val="198754"/>
                </a:solidFill>
              </a:rPr>
              <a:t>‹#›</a:t>
            </a:fld>
            <a:endParaRPr>
              <a:solidFill>
                <a:srgbClr val="198754"/>
              </a:solidFill>
            </a:endParaRPr>
          </a:p>
        </p:txBody>
      </p:sp>
      <p:sp>
        <p:nvSpPr>
          <p:cNvPr id="338" name="Google Shape;338;g2e8c98a00c0_0_47"/>
          <p:cNvSpPr/>
          <p:nvPr/>
        </p:nvSpPr>
        <p:spPr>
          <a:xfrm>
            <a:off x="2745525" y="651650"/>
            <a:ext cx="3414600" cy="1051200"/>
          </a:xfrm>
          <a:prstGeom prst="rect">
            <a:avLst/>
          </a:prstGeom>
          <a:solidFill>
            <a:schemeClr val="lt1"/>
          </a:solidFill>
          <a:ln cap="flat" cmpd="sng" w="9525">
            <a:solidFill>
              <a:srgbClr val="FEFEF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9" name="Google Shape;339;g2e8c98a00c0_0_47"/>
          <p:cNvSpPr/>
          <p:nvPr/>
        </p:nvSpPr>
        <p:spPr>
          <a:xfrm>
            <a:off x="1549600" y="210925"/>
            <a:ext cx="6041400" cy="1491900"/>
          </a:xfrm>
          <a:prstGeom prst="rect">
            <a:avLst/>
          </a:prstGeom>
          <a:solidFill>
            <a:schemeClr val="lt1"/>
          </a:solidFill>
          <a:ln cap="flat" cmpd="sng" w="9525">
            <a:solidFill>
              <a:srgbClr val="FEFEF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 name="Google Shape;340;g2e8c98a00c0_0_47"/>
          <p:cNvSpPr txBox="1"/>
          <p:nvPr>
            <p:ph idx="4294967295" type="ctrTitle"/>
          </p:nvPr>
        </p:nvSpPr>
        <p:spPr>
          <a:xfrm>
            <a:off x="1551300" y="324650"/>
            <a:ext cx="6041400" cy="1378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700">
                <a:solidFill>
                  <a:srgbClr val="198754"/>
                </a:solidFill>
              </a:rPr>
              <a:t>MS Team Features</a:t>
            </a:r>
            <a:endParaRPr b="1" sz="2700">
              <a:solidFill>
                <a:srgbClr val="198754"/>
              </a:solidFill>
            </a:endParaRPr>
          </a:p>
          <a:p>
            <a:pPr indent="0" lvl="0" marL="0" marR="0" rtl="0" algn="ctr">
              <a:lnSpc>
                <a:spcPct val="100000"/>
              </a:lnSpc>
              <a:spcBef>
                <a:spcPts val="0"/>
              </a:spcBef>
              <a:spcAft>
                <a:spcPts val="0"/>
              </a:spcAft>
              <a:buClr>
                <a:schemeClr val="accent1"/>
              </a:buClr>
              <a:buSzPts val="2000"/>
              <a:buFont typeface="Roboto Slab"/>
              <a:buNone/>
            </a:pPr>
            <a:r>
              <a:t/>
            </a:r>
            <a:endParaRPr b="1" i="0" sz="2700" u="none" cap="none" strike="noStrike">
              <a:solidFill>
                <a:srgbClr val="198754"/>
              </a:solidFill>
              <a:latin typeface="Roboto Slab"/>
              <a:ea typeface="Roboto Slab"/>
              <a:cs typeface="Roboto Slab"/>
              <a:sym typeface="Roboto Slab"/>
            </a:endParaRPr>
          </a:p>
          <a:p>
            <a:pPr indent="0" lvl="0" marL="0" marR="0" rtl="0" algn="ctr">
              <a:lnSpc>
                <a:spcPct val="100000"/>
              </a:lnSpc>
              <a:spcBef>
                <a:spcPts val="0"/>
              </a:spcBef>
              <a:spcAft>
                <a:spcPts val="0"/>
              </a:spcAft>
              <a:buClr>
                <a:schemeClr val="accent1"/>
              </a:buClr>
              <a:buSzPts val="2000"/>
              <a:buFont typeface="Roboto Slab"/>
              <a:buNone/>
            </a:pPr>
            <a:r>
              <a:t/>
            </a:r>
            <a:endParaRPr b="1" i="0" sz="2700" u="none" cap="none" strike="noStrike">
              <a:solidFill>
                <a:srgbClr val="198754"/>
              </a:solidFill>
              <a:latin typeface="Roboto Slab"/>
              <a:ea typeface="Roboto Slab"/>
              <a:cs typeface="Roboto Slab"/>
              <a:sym typeface="Roboto Slab"/>
            </a:endParaRPr>
          </a:p>
        </p:txBody>
      </p:sp>
      <p:sp>
        <p:nvSpPr>
          <p:cNvPr id="341" name="Google Shape;341;g2e8c98a00c0_0_47"/>
          <p:cNvSpPr txBox="1"/>
          <p:nvPr/>
        </p:nvSpPr>
        <p:spPr>
          <a:xfrm>
            <a:off x="597225" y="1235800"/>
            <a:ext cx="4214100" cy="3763500"/>
          </a:xfrm>
          <a:prstGeom prst="rect">
            <a:avLst/>
          </a:prstGeom>
          <a:noFill/>
          <a:ln>
            <a:noFill/>
          </a:ln>
        </p:spPr>
        <p:txBody>
          <a:bodyPr anchorCtr="0" anchor="t" bIns="91425" lIns="91425" spcFirstLastPara="1" rIns="91425" wrap="square" tIns="91425">
            <a:spAutoFit/>
          </a:bodyPr>
          <a:lstStyle/>
          <a:p>
            <a:pPr indent="0" lvl="0" marL="457200" rtl="0" algn="just">
              <a:spcBef>
                <a:spcPts val="0"/>
              </a:spcBef>
              <a:spcAft>
                <a:spcPts val="0"/>
              </a:spcAft>
              <a:buNone/>
            </a:pPr>
            <a:r>
              <a:rPr b="1" lang="en" sz="1550">
                <a:latin typeface="Merriweather"/>
                <a:ea typeface="Merriweather"/>
                <a:cs typeface="Merriweather"/>
                <a:sym typeface="Merriweather"/>
              </a:rPr>
              <a:t>Teams Owners</a:t>
            </a:r>
            <a:endParaRPr b="1" sz="1550">
              <a:latin typeface="Merriweather"/>
              <a:ea typeface="Merriweather"/>
              <a:cs typeface="Merriweather"/>
              <a:sym typeface="Merriweather"/>
            </a:endParaRPr>
          </a:p>
          <a:p>
            <a:pPr indent="0" lvl="0" marL="457200" rtl="0" algn="just">
              <a:spcBef>
                <a:spcPts val="0"/>
              </a:spcBef>
              <a:spcAft>
                <a:spcPts val="0"/>
              </a:spcAft>
              <a:buNone/>
            </a:pPr>
            <a:r>
              <a:rPr lang="en" sz="1550">
                <a:latin typeface="Merriweather"/>
                <a:ea typeface="Merriweather"/>
                <a:cs typeface="Merriweather"/>
                <a:sym typeface="Merriweather"/>
              </a:rPr>
              <a:t>There can only be 10 owners per Team              	 </a:t>
            </a:r>
            <a:endParaRPr sz="1550">
              <a:latin typeface="Merriweather"/>
              <a:ea typeface="Merriweather"/>
              <a:cs typeface="Merriweather"/>
              <a:sym typeface="Merriweather"/>
            </a:endParaRPr>
          </a:p>
          <a:p>
            <a:pPr indent="0" lvl="0" marL="457200" rtl="0" algn="just">
              <a:spcBef>
                <a:spcPts val="0"/>
              </a:spcBef>
              <a:spcAft>
                <a:spcPts val="0"/>
              </a:spcAft>
              <a:buNone/>
            </a:pPr>
            <a:r>
              <a:rPr lang="en" sz="1550">
                <a:latin typeface="Merriweather"/>
                <a:ea typeface="Merriweather"/>
                <a:cs typeface="Merriweather"/>
                <a:sym typeface="Merriweather"/>
              </a:rPr>
              <a:t>Owners can:</a:t>
            </a:r>
            <a:endParaRPr sz="1550">
              <a:latin typeface="Merriweather"/>
              <a:ea typeface="Merriweather"/>
              <a:cs typeface="Merriweather"/>
              <a:sym typeface="Merriweather"/>
            </a:endParaRPr>
          </a:p>
          <a:p>
            <a:pPr indent="0" lvl="0" marL="457200" rtl="0" algn="just">
              <a:spcBef>
                <a:spcPts val="0"/>
              </a:spcBef>
              <a:spcAft>
                <a:spcPts val="0"/>
              </a:spcAft>
              <a:buNone/>
            </a:pPr>
            <a:r>
              <a:rPr lang="en" sz="1550">
                <a:latin typeface="Merriweather"/>
                <a:ea typeface="Merriweather"/>
                <a:cs typeface="Merriweather"/>
                <a:sym typeface="Merriweather"/>
              </a:rPr>
              <a:t>• Add new members and other owners</a:t>
            </a:r>
            <a:endParaRPr sz="1550">
              <a:latin typeface="Merriweather"/>
              <a:ea typeface="Merriweather"/>
              <a:cs typeface="Merriweather"/>
              <a:sym typeface="Merriweather"/>
            </a:endParaRPr>
          </a:p>
          <a:p>
            <a:pPr indent="0" lvl="0" marL="457200" rtl="0" algn="just">
              <a:spcBef>
                <a:spcPts val="0"/>
              </a:spcBef>
              <a:spcAft>
                <a:spcPts val="0"/>
              </a:spcAft>
              <a:buNone/>
            </a:pPr>
            <a:r>
              <a:rPr lang="en" sz="1550">
                <a:latin typeface="Merriweather"/>
                <a:ea typeface="Merriweather"/>
                <a:cs typeface="Merriweather"/>
                <a:sym typeface="Merriweather"/>
              </a:rPr>
              <a:t>• Manage Team settings</a:t>
            </a:r>
            <a:endParaRPr sz="1550">
              <a:latin typeface="Merriweather"/>
              <a:ea typeface="Merriweather"/>
              <a:cs typeface="Merriweather"/>
              <a:sym typeface="Merriweather"/>
            </a:endParaRPr>
          </a:p>
          <a:p>
            <a:pPr indent="0" lvl="0" marL="457200" rtl="0" algn="just">
              <a:spcBef>
                <a:spcPts val="0"/>
              </a:spcBef>
              <a:spcAft>
                <a:spcPts val="0"/>
              </a:spcAft>
              <a:buNone/>
            </a:pPr>
            <a:r>
              <a:rPr lang="en" sz="1550">
                <a:latin typeface="Merriweather"/>
                <a:ea typeface="Merriweather"/>
                <a:cs typeface="Merriweather"/>
                <a:sym typeface="Merriweather"/>
              </a:rPr>
              <a:t>• Enable\Disable @Mentioning</a:t>
            </a:r>
            <a:endParaRPr sz="1550">
              <a:latin typeface="Merriweather"/>
              <a:ea typeface="Merriweather"/>
              <a:cs typeface="Merriweather"/>
              <a:sym typeface="Merriweather"/>
            </a:endParaRPr>
          </a:p>
          <a:p>
            <a:pPr indent="0" lvl="0" marL="457200" rtl="0" algn="just">
              <a:spcBef>
                <a:spcPts val="0"/>
              </a:spcBef>
              <a:spcAft>
                <a:spcPts val="0"/>
              </a:spcAft>
              <a:buNone/>
            </a:pPr>
            <a:r>
              <a:rPr lang="en" sz="1550">
                <a:latin typeface="Merriweather"/>
                <a:ea typeface="Merriweather"/>
                <a:cs typeface="Merriweather"/>
                <a:sym typeface="Merriweather"/>
              </a:rPr>
              <a:t>• Allowing GIFs, stickers, memes, and</a:t>
            </a:r>
            <a:endParaRPr sz="1550">
              <a:latin typeface="Merriweather"/>
              <a:ea typeface="Merriweather"/>
              <a:cs typeface="Merriweather"/>
              <a:sym typeface="Merriweather"/>
            </a:endParaRPr>
          </a:p>
          <a:p>
            <a:pPr indent="0" lvl="0" marL="457200" rtl="0" algn="just">
              <a:spcBef>
                <a:spcPts val="0"/>
              </a:spcBef>
              <a:spcAft>
                <a:spcPts val="0"/>
              </a:spcAft>
              <a:buNone/>
            </a:pPr>
            <a:r>
              <a:rPr lang="en" sz="1550">
                <a:latin typeface="Merriweather"/>
                <a:ea typeface="Merriweather"/>
                <a:cs typeface="Merriweather"/>
                <a:sym typeface="Merriweather"/>
              </a:rPr>
              <a:t>   moderation settings</a:t>
            </a:r>
            <a:endParaRPr sz="1550">
              <a:latin typeface="Merriweather"/>
              <a:ea typeface="Merriweather"/>
              <a:cs typeface="Merriweather"/>
              <a:sym typeface="Merriweather"/>
            </a:endParaRPr>
          </a:p>
          <a:p>
            <a:pPr indent="0" lvl="0" marL="457200" rtl="0" algn="just">
              <a:spcBef>
                <a:spcPts val="0"/>
              </a:spcBef>
              <a:spcAft>
                <a:spcPts val="0"/>
              </a:spcAft>
              <a:buNone/>
            </a:pPr>
            <a:r>
              <a:rPr lang="en" sz="1550">
                <a:latin typeface="Merriweather"/>
                <a:ea typeface="Merriweather"/>
                <a:cs typeface="Merriweather"/>
                <a:sym typeface="Merriweather"/>
              </a:rPr>
              <a:t>• Rename the Team</a:t>
            </a:r>
            <a:endParaRPr sz="1550">
              <a:latin typeface="Merriweather"/>
              <a:ea typeface="Merriweather"/>
              <a:cs typeface="Merriweather"/>
              <a:sym typeface="Merriweather"/>
            </a:endParaRPr>
          </a:p>
          <a:p>
            <a:pPr indent="0" lvl="0" marL="457200" rtl="0" algn="just">
              <a:spcBef>
                <a:spcPts val="0"/>
              </a:spcBef>
              <a:spcAft>
                <a:spcPts val="0"/>
              </a:spcAft>
              <a:buNone/>
            </a:pPr>
            <a:r>
              <a:rPr lang="en" sz="1550">
                <a:latin typeface="Merriweather"/>
                <a:ea typeface="Merriweather"/>
                <a:cs typeface="Merriweather"/>
                <a:sym typeface="Merriweather"/>
              </a:rPr>
              <a:t>• Delete the Team</a:t>
            </a:r>
            <a:endParaRPr sz="1550">
              <a:latin typeface="Merriweather"/>
              <a:ea typeface="Merriweather"/>
              <a:cs typeface="Merriweather"/>
              <a:sym typeface="Merriweather"/>
            </a:endParaRPr>
          </a:p>
          <a:p>
            <a:pPr indent="0" lvl="0" marL="457200" rtl="0" algn="just">
              <a:spcBef>
                <a:spcPts val="0"/>
              </a:spcBef>
              <a:spcAft>
                <a:spcPts val="0"/>
              </a:spcAft>
              <a:buNone/>
            </a:pPr>
            <a:r>
              <a:t/>
            </a:r>
            <a:endParaRPr sz="1550">
              <a:latin typeface="Merriweather"/>
              <a:ea typeface="Merriweather"/>
              <a:cs typeface="Merriweather"/>
              <a:sym typeface="Merriweather"/>
            </a:endParaRPr>
          </a:p>
          <a:p>
            <a:pPr indent="0" lvl="0" marL="457200" marR="0" rtl="0" algn="just">
              <a:lnSpc>
                <a:spcPct val="100000"/>
              </a:lnSpc>
              <a:spcBef>
                <a:spcPts val="0"/>
              </a:spcBef>
              <a:spcAft>
                <a:spcPts val="0"/>
              </a:spcAft>
              <a:buNone/>
            </a:pPr>
            <a:r>
              <a:t/>
            </a:r>
            <a:endParaRPr sz="1550">
              <a:latin typeface="Merriweather"/>
              <a:ea typeface="Merriweather"/>
              <a:cs typeface="Merriweather"/>
              <a:sym typeface="Merriweather"/>
            </a:endParaRPr>
          </a:p>
        </p:txBody>
      </p:sp>
      <p:sp>
        <p:nvSpPr>
          <p:cNvPr id="342" name="Google Shape;342;g2e8c98a00c0_0_47"/>
          <p:cNvSpPr txBox="1"/>
          <p:nvPr/>
        </p:nvSpPr>
        <p:spPr>
          <a:xfrm>
            <a:off x="5669600" y="1318975"/>
            <a:ext cx="3184500" cy="2809200"/>
          </a:xfrm>
          <a:prstGeom prst="rect">
            <a:avLst/>
          </a:prstGeom>
          <a:noFill/>
          <a:ln>
            <a:noFill/>
          </a:ln>
        </p:spPr>
        <p:txBody>
          <a:bodyPr anchorCtr="0" anchor="t" bIns="91425" lIns="91425" spcFirstLastPara="1" rIns="91425" wrap="square" tIns="91425">
            <a:spAutoFit/>
          </a:bodyPr>
          <a:lstStyle/>
          <a:p>
            <a:pPr indent="0" lvl="0" marL="457200" rtl="0" algn="just">
              <a:spcBef>
                <a:spcPts val="0"/>
              </a:spcBef>
              <a:spcAft>
                <a:spcPts val="0"/>
              </a:spcAft>
              <a:buNone/>
            </a:pPr>
            <a:r>
              <a:rPr b="1" lang="en" sz="1550">
                <a:latin typeface="Merriweather"/>
                <a:ea typeface="Merriweather"/>
                <a:cs typeface="Merriweather"/>
                <a:sym typeface="Merriweather"/>
              </a:rPr>
              <a:t>Teams Members</a:t>
            </a:r>
            <a:endParaRPr b="1" sz="1550">
              <a:latin typeface="Merriweather"/>
              <a:ea typeface="Merriweather"/>
              <a:cs typeface="Merriweather"/>
              <a:sym typeface="Merriweather"/>
            </a:endParaRPr>
          </a:p>
          <a:p>
            <a:pPr indent="0" lvl="0" marL="457200" rtl="0" algn="just">
              <a:spcBef>
                <a:spcPts val="0"/>
              </a:spcBef>
              <a:spcAft>
                <a:spcPts val="0"/>
              </a:spcAft>
              <a:buNone/>
            </a:pPr>
            <a:r>
              <a:t/>
            </a:r>
            <a:endParaRPr b="1" sz="1550">
              <a:latin typeface="Merriweather"/>
              <a:ea typeface="Merriweather"/>
              <a:cs typeface="Merriweather"/>
              <a:sym typeface="Merriweather"/>
            </a:endParaRPr>
          </a:p>
          <a:p>
            <a:pPr indent="0" lvl="0" marL="457200" rtl="0" algn="just">
              <a:spcBef>
                <a:spcPts val="0"/>
              </a:spcBef>
              <a:spcAft>
                <a:spcPts val="0"/>
              </a:spcAft>
              <a:buNone/>
            </a:pPr>
            <a:r>
              <a:rPr lang="en" sz="1550">
                <a:latin typeface="Merriweather"/>
                <a:ea typeface="Merriweather"/>
                <a:cs typeface="Merriweather"/>
                <a:sym typeface="Merriweather"/>
              </a:rPr>
              <a:t>• There can be as many as 600 members per Team</a:t>
            </a:r>
            <a:endParaRPr sz="1550">
              <a:latin typeface="Merriweather"/>
              <a:ea typeface="Merriweather"/>
              <a:cs typeface="Merriweather"/>
              <a:sym typeface="Merriweather"/>
            </a:endParaRPr>
          </a:p>
          <a:p>
            <a:pPr indent="0" lvl="0" marL="457200" rtl="0" algn="just">
              <a:spcBef>
                <a:spcPts val="0"/>
              </a:spcBef>
              <a:spcAft>
                <a:spcPts val="0"/>
              </a:spcAft>
              <a:buNone/>
            </a:pPr>
            <a:r>
              <a:rPr lang="en" sz="1550">
                <a:latin typeface="Merriweather"/>
                <a:ea typeface="Merriweather"/>
                <a:cs typeface="Merriweather"/>
                <a:sym typeface="Merriweather"/>
              </a:rPr>
              <a:t>• Members can add additional channels to the team</a:t>
            </a:r>
            <a:endParaRPr sz="1550">
              <a:latin typeface="Merriweather"/>
              <a:ea typeface="Merriweather"/>
              <a:cs typeface="Merriweather"/>
              <a:sym typeface="Merriweather"/>
            </a:endParaRPr>
          </a:p>
          <a:p>
            <a:pPr indent="0" lvl="0" marL="457200" rtl="0" algn="just">
              <a:spcBef>
                <a:spcPts val="0"/>
              </a:spcBef>
              <a:spcAft>
                <a:spcPts val="0"/>
              </a:spcAft>
              <a:buNone/>
            </a:pPr>
            <a:r>
              <a:t/>
            </a:r>
            <a:endParaRPr b="1" sz="1550">
              <a:latin typeface="Merriweather"/>
              <a:ea typeface="Merriweather"/>
              <a:cs typeface="Merriweather"/>
              <a:sym typeface="Merriweather"/>
            </a:endParaRPr>
          </a:p>
          <a:p>
            <a:pPr indent="0" lvl="0" marL="457200" rtl="0" algn="just">
              <a:spcBef>
                <a:spcPts val="0"/>
              </a:spcBef>
              <a:spcAft>
                <a:spcPts val="0"/>
              </a:spcAft>
              <a:buNone/>
            </a:pPr>
            <a:r>
              <a:t/>
            </a:r>
            <a:endParaRPr b="1" sz="1550">
              <a:latin typeface="Merriweather"/>
              <a:ea typeface="Merriweather"/>
              <a:cs typeface="Merriweather"/>
              <a:sym typeface="Merriweather"/>
            </a:endParaRPr>
          </a:p>
          <a:p>
            <a:pPr indent="0" lvl="0" marL="457200" rtl="0" algn="just">
              <a:spcBef>
                <a:spcPts val="0"/>
              </a:spcBef>
              <a:spcAft>
                <a:spcPts val="0"/>
              </a:spcAft>
              <a:buNone/>
            </a:pPr>
            <a:r>
              <a:t/>
            </a:r>
            <a:endParaRPr sz="1550">
              <a:latin typeface="Merriweather"/>
              <a:ea typeface="Merriweather"/>
              <a:cs typeface="Merriweather"/>
              <a:sym typeface="Merriweather"/>
            </a:endParaRPr>
          </a:p>
          <a:p>
            <a:pPr indent="0" lvl="0" marL="457200" marR="0" rtl="0" algn="just">
              <a:lnSpc>
                <a:spcPct val="100000"/>
              </a:lnSpc>
              <a:spcBef>
                <a:spcPts val="0"/>
              </a:spcBef>
              <a:spcAft>
                <a:spcPts val="0"/>
              </a:spcAft>
              <a:buNone/>
            </a:pPr>
            <a:r>
              <a:t/>
            </a:r>
            <a:endParaRPr sz="1550">
              <a:latin typeface="Merriweather"/>
              <a:ea typeface="Merriweather"/>
              <a:cs typeface="Merriweather"/>
              <a:sym typeface="Merriweathe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g2e8c98a00c0_0_59"/>
          <p:cNvSpPr txBox="1"/>
          <p:nvPr>
            <p:ph idx="12" type="sldNum"/>
          </p:nvPr>
        </p:nvSpPr>
        <p:spPr>
          <a:xfrm>
            <a:off x="8726588" y="4749850"/>
            <a:ext cx="417300" cy="393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300"/>
              <a:buNone/>
            </a:pPr>
            <a:fld id="{00000000-1234-1234-1234-123412341234}" type="slidenum">
              <a:rPr lang="en">
                <a:solidFill>
                  <a:srgbClr val="198754"/>
                </a:solidFill>
              </a:rPr>
              <a:t>‹#›</a:t>
            </a:fld>
            <a:endParaRPr>
              <a:solidFill>
                <a:srgbClr val="198754"/>
              </a:solidFill>
            </a:endParaRPr>
          </a:p>
        </p:txBody>
      </p:sp>
      <p:sp>
        <p:nvSpPr>
          <p:cNvPr id="348" name="Google Shape;348;g2e8c98a00c0_0_59"/>
          <p:cNvSpPr/>
          <p:nvPr/>
        </p:nvSpPr>
        <p:spPr>
          <a:xfrm>
            <a:off x="2745525" y="651650"/>
            <a:ext cx="3414600" cy="1051200"/>
          </a:xfrm>
          <a:prstGeom prst="rect">
            <a:avLst/>
          </a:prstGeom>
          <a:solidFill>
            <a:schemeClr val="lt1"/>
          </a:solidFill>
          <a:ln cap="flat" cmpd="sng" w="9525">
            <a:solidFill>
              <a:srgbClr val="FEFEF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9" name="Google Shape;349;g2e8c98a00c0_0_59"/>
          <p:cNvSpPr/>
          <p:nvPr/>
        </p:nvSpPr>
        <p:spPr>
          <a:xfrm>
            <a:off x="1549600" y="210925"/>
            <a:ext cx="6041400" cy="1491900"/>
          </a:xfrm>
          <a:prstGeom prst="rect">
            <a:avLst/>
          </a:prstGeom>
          <a:solidFill>
            <a:schemeClr val="lt1"/>
          </a:solidFill>
          <a:ln cap="flat" cmpd="sng" w="9525">
            <a:solidFill>
              <a:srgbClr val="FEFEF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0" name="Google Shape;350;g2e8c98a00c0_0_59"/>
          <p:cNvSpPr txBox="1"/>
          <p:nvPr>
            <p:ph idx="4294967295" type="ctrTitle"/>
          </p:nvPr>
        </p:nvSpPr>
        <p:spPr>
          <a:xfrm>
            <a:off x="1551300" y="324650"/>
            <a:ext cx="6041400" cy="1378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700">
                <a:solidFill>
                  <a:srgbClr val="198754"/>
                </a:solidFill>
              </a:rPr>
              <a:t>MS Team Features</a:t>
            </a:r>
            <a:endParaRPr b="1" sz="2700">
              <a:solidFill>
                <a:srgbClr val="198754"/>
              </a:solidFill>
            </a:endParaRPr>
          </a:p>
          <a:p>
            <a:pPr indent="0" lvl="0" marL="0" marR="0" rtl="0" algn="ctr">
              <a:lnSpc>
                <a:spcPct val="100000"/>
              </a:lnSpc>
              <a:spcBef>
                <a:spcPts val="0"/>
              </a:spcBef>
              <a:spcAft>
                <a:spcPts val="0"/>
              </a:spcAft>
              <a:buClr>
                <a:schemeClr val="accent1"/>
              </a:buClr>
              <a:buSzPts val="2000"/>
              <a:buFont typeface="Roboto Slab"/>
              <a:buNone/>
            </a:pPr>
            <a:r>
              <a:t/>
            </a:r>
            <a:endParaRPr b="1" i="0" sz="2700" u="none" cap="none" strike="noStrike">
              <a:solidFill>
                <a:srgbClr val="198754"/>
              </a:solidFill>
              <a:latin typeface="Roboto Slab"/>
              <a:ea typeface="Roboto Slab"/>
              <a:cs typeface="Roboto Slab"/>
              <a:sym typeface="Roboto Slab"/>
            </a:endParaRPr>
          </a:p>
          <a:p>
            <a:pPr indent="0" lvl="0" marL="0" marR="0" rtl="0" algn="ctr">
              <a:lnSpc>
                <a:spcPct val="100000"/>
              </a:lnSpc>
              <a:spcBef>
                <a:spcPts val="0"/>
              </a:spcBef>
              <a:spcAft>
                <a:spcPts val="0"/>
              </a:spcAft>
              <a:buClr>
                <a:schemeClr val="accent1"/>
              </a:buClr>
              <a:buSzPts val="2000"/>
              <a:buFont typeface="Roboto Slab"/>
              <a:buNone/>
            </a:pPr>
            <a:r>
              <a:t/>
            </a:r>
            <a:endParaRPr b="1" i="0" sz="2700" u="none" cap="none" strike="noStrike">
              <a:solidFill>
                <a:srgbClr val="198754"/>
              </a:solidFill>
              <a:latin typeface="Roboto Slab"/>
              <a:ea typeface="Roboto Slab"/>
              <a:cs typeface="Roboto Slab"/>
              <a:sym typeface="Roboto Slab"/>
            </a:endParaRPr>
          </a:p>
        </p:txBody>
      </p:sp>
      <p:sp>
        <p:nvSpPr>
          <p:cNvPr id="351" name="Google Shape;351;g2e8c98a00c0_0_59"/>
          <p:cNvSpPr txBox="1"/>
          <p:nvPr/>
        </p:nvSpPr>
        <p:spPr>
          <a:xfrm>
            <a:off x="597225" y="1235800"/>
            <a:ext cx="3196500" cy="4240500"/>
          </a:xfrm>
          <a:prstGeom prst="rect">
            <a:avLst/>
          </a:prstGeom>
          <a:noFill/>
          <a:ln>
            <a:noFill/>
          </a:ln>
        </p:spPr>
        <p:txBody>
          <a:bodyPr anchorCtr="0" anchor="t" bIns="91425" lIns="91425" spcFirstLastPara="1" rIns="91425" wrap="square" tIns="91425">
            <a:spAutoFit/>
          </a:bodyPr>
          <a:lstStyle/>
          <a:p>
            <a:pPr indent="0" lvl="0" marL="457200" rtl="0" algn="just">
              <a:spcBef>
                <a:spcPts val="0"/>
              </a:spcBef>
              <a:spcAft>
                <a:spcPts val="0"/>
              </a:spcAft>
              <a:buNone/>
            </a:pPr>
            <a:r>
              <a:rPr b="1" lang="en" sz="1550">
                <a:latin typeface="Merriweather"/>
                <a:ea typeface="Merriweather"/>
                <a:cs typeface="Merriweather"/>
                <a:sym typeface="Merriweather"/>
              </a:rPr>
              <a:t>Channel</a:t>
            </a:r>
            <a:endParaRPr b="1" sz="1550">
              <a:latin typeface="Merriweather"/>
              <a:ea typeface="Merriweather"/>
              <a:cs typeface="Merriweather"/>
              <a:sym typeface="Merriweather"/>
            </a:endParaRPr>
          </a:p>
          <a:p>
            <a:pPr indent="0" lvl="0" marL="457200" rtl="0" algn="just">
              <a:spcBef>
                <a:spcPts val="0"/>
              </a:spcBef>
              <a:spcAft>
                <a:spcPts val="0"/>
              </a:spcAft>
              <a:buNone/>
            </a:pPr>
            <a:r>
              <a:t/>
            </a:r>
            <a:endParaRPr b="1" sz="1550">
              <a:latin typeface="Merriweather"/>
              <a:ea typeface="Merriweather"/>
              <a:cs typeface="Merriweather"/>
              <a:sym typeface="Merriweather"/>
            </a:endParaRPr>
          </a:p>
          <a:p>
            <a:pPr indent="0" lvl="0" marL="457200" rtl="0" algn="just">
              <a:spcBef>
                <a:spcPts val="0"/>
              </a:spcBef>
              <a:spcAft>
                <a:spcPts val="0"/>
              </a:spcAft>
              <a:buNone/>
            </a:pPr>
            <a:r>
              <a:rPr lang="en" sz="1550">
                <a:latin typeface="Merriweather"/>
                <a:ea typeface="Merriweather"/>
                <a:cs typeface="Merriweather"/>
                <a:sym typeface="Merriweather"/>
              </a:rPr>
              <a:t>Teams are made up of Channels, each covering a different topic. Only favorite Channels will show up in the left pane, other channels will show up if there is a notification for you. The remaining channels can be accessed by clicking more.</a:t>
            </a:r>
            <a:endParaRPr sz="1550">
              <a:latin typeface="Merriweather"/>
              <a:ea typeface="Merriweather"/>
              <a:cs typeface="Merriweather"/>
              <a:sym typeface="Merriweather"/>
            </a:endParaRPr>
          </a:p>
          <a:p>
            <a:pPr indent="0" lvl="0" marL="457200" rtl="0" algn="just">
              <a:spcBef>
                <a:spcPts val="0"/>
              </a:spcBef>
              <a:spcAft>
                <a:spcPts val="0"/>
              </a:spcAft>
              <a:buNone/>
            </a:pPr>
            <a:r>
              <a:t/>
            </a:r>
            <a:endParaRPr b="1" sz="1550">
              <a:latin typeface="Merriweather"/>
              <a:ea typeface="Merriweather"/>
              <a:cs typeface="Merriweather"/>
              <a:sym typeface="Merriweather"/>
            </a:endParaRPr>
          </a:p>
          <a:p>
            <a:pPr indent="0" lvl="0" marL="457200" rtl="0" algn="just">
              <a:spcBef>
                <a:spcPts val="0"/>
              </a:spcBef>
              <a:spcAft>
                <a:spcPts val="0"/>
              </a:spcAft>
              <a:buNone/>
            </a:pPr>
            <a:r>
              <a:t/>
            </a:r>
            <a:endParaRPr b="1" sz="1550">
              <a:latin typeface="Merriweather"/>
              <a:ea typeface="Merriweather"/>
              <a:cs typeface="Merriweather"/>
              <a:sym typeface="Merriweather"/>
            </a:endParaRPr>
          </a:p>
          <a:p>
            <a:pPr indent="0" lvl="0" marL="457200" rtl="0" algn="just">
              <a:spcBef>
                <a:spcPts val="0"/>
              </a:spcBef>
              <a:spcAft>
                <a:spcPts val="0"/>
              </a:spcAft>
              <a:buNone/>
            </a:pPr>
            <a:r>
              <a:t/>
            </a:r>
            <a:endParaRPr sz="1550">
              <a:latin typeface="Merriweather"/>
              <a:ea typeface="Merriweather"/>
              <a:cs typeface="Merriweather"/>
              <a:sym typeface="Merriweather"/>
            </a:endParaRPr>
          </a:p>
          <a:p>
            <a:pPr indent="0" lvl="0" marL="457200" marR="0" rtl="0" algn="just">
              <a:lnSpc>
                <a:spcPct val="100000"/>
              </a:lnSpc>
              <a:spcBef>
                <a:spcPts val="0"/>
              </a:spcBef>
              <a:spcAft>
                <a:spcPts val="0"/>
              </a:spcAft>
              <a:buNone/>
            </a:pPr>
            <a:r>
              <a:t/>
            </a:r>
            <a:endParaRPr sz="1550">
              <a:latin typeface="Merriweather"/>
              <a:ea typeface="Merriweather"/>
              <a:cs typeface="Merriweather"/>
              <a:sym typeface="Merriweather"/>
            </a:endParaRPr>
          </a:p>
        </p:txBody>
      </p:sp>
      <p:pic>
        <p:nvPicPr>
          <p:cNvPr id="352" name="Google Shape;352;g2e8c98a00c0_0_59"/>
          <p:cNvPicPr preferRelativeResize="0"/>
          <p:nvPr/>
        </p:nvPicPr>
        <p:blipFill>
          <a:blip r:embed="rId3">
            <a:alphaModFix/>
          </a:blip>
          <a:stretch>
            <a:fillRect/>
          </a:stretch>
        </p:blipFill>
        <p:spPr>
          <a:xfrm>
            <a:off x="3885275" y="1332776"/>
            <a:ext cx="5098035" cy="28815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g2e8c98a00c0_0_70"/>
          <p:cNvSpPr txBox="1"/>
          <p:nvPr>
            <p:ph idx="12" type="sldNum"/>
          </p:nvPr>
        </p:nvSpPr>
        <p:spPr>
          <a:xfrm>
            <a:off x="8726588" y="4749850"/>
            <a:ext cx="417300" cy="393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300"/>
              <a:buNone/>
            </a:pPr>
            <a:fld id="{00000000-1234-1234-1234-123412341234}" type="slidenum">
              <a:rPr lang="en">
                <a:solidFill>
                  <a:srgbClr val="198754"/>
                </a:solidFill>
              </a:rPr>
              <a:t>‹#›</a:t>
            </a:fld>
            <a:endParaRPr>
              <a:solidFill>
                <a:srgbClr val="198754"/>
              </a:solidFill>
            </a:endParaRPr>
          </a:p>
        </p:txBody>
      </p:sp>
      <p:sp>
        <p:nvSpPr>
          <p:cNvPr id="358" name="Google Shape;358;g2e8c98a00c0_0_70"/>
          <p:cNvSpPr/>
          <p:nvPr/>
        </p:nvSpPr>
        <p:spPr>
          <a:xfrm>
            <a:off x="2745525" y="651650"/>
            <a:ext cx="3414600" cy="1051200"/>
          </a:xfrm>
          <a:prstGeom prst="rect">
            <a:avLst/>
          </a:prstGeom>
          <a:solidFill>
            <a:schemeClr val="lt1"/>
          </a:solidFill>
          <a:ln cap="flat" cmpd="sng" w="9525">
            <a:solidFill>
              <a:srgbClr val="FEFEF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9" name="Google Shape;359;g2e8c98a00c0_0_70"/>
          <p:cNvSpPr/>
          <p:nvPr/>
        </p:nvSpPr>
        <p:spPr>
          <a:xfrm>
            <a:off x="1549600" y="210925"/>
            <a:ext cx="6041400" cy="1491900"/>
          </a:xfrm>
          <a:prstGeom prst="rect">
            <a:avLst/>
          </a:prstGeom>
          <a:solidFill>
            <a:schemeClr val="lt1"/>
          </a:solidFill>
          <a:ln cap="flat" cmpd="sng" w="9525">
            <a:solidFill>
              <a:srgbClr val="FEFEF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0" name="Google Shape;360;g2e8c98a00c0_0_70"/>
          <p:cNvSpPr txBox="1"/>
          <p:nvPr>
            <p:ph idx="4294967295" type="ctrTitle"/>
          </p:nvPr>
        </p:nvSpPr>
        <p:spPr>
          <a:xfrm>
            <a:off x="1551300" y="324650"/>
            <a:ext cx="6041400" cy="1378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700">
                <a:solidFill>
                  <a:srgbClr val="198754"/>
                </a:solidFill>
              </a:rPr>
              <a:t>MS Team Features</a:t>
            </a:r>
            <a:endParaRPr b="1" sz="2700">
              <a:solidFill>
                <a:srgbClr val="198754"/>
              </a:solidFill>
            </a:endParaRPr>
          </a:p>
          <a:p>
            <a:pPr indent="0" lvl="0" marL="0" marR="0" rtl="0" algn="ctr">
              <a:lnSpc>
                <a:spcPct val="100000"/>
              </a:lnSpc>
              <a:spcBef>
                <a:spcPts val="0"/>
              </a:spcBef>
              <a:spcAft>
                <a:spcPts val="0"/>
              </a:spcAft>
              <a:buClr>
                <a:schemeClr val="accent1"/>
              </a:buClr>
              <a:buSzPts val="2000"/>
              <a:buFont typeface="Roboto Slab"/>
              <a:buNone/>
            </a:pPr>
            <a:r>
              <a:t/>
            </a:r>
            <a:endParaRPr b="1" i="0" sz="2700" u="none" cap="none" strike="noStrike">
              <a:solidFill>
                <a:srgbClr val="198754"/>
              </a:solidFill>
              <a:latin typeface="Roboto Slab"/>
              <a:ea typeface="Roboto Slab"/>
              <a:cs typeface="Roboto Slab"/>
              <a:sym typeface="Roboto Slab"/>
            </a:endParaRPr>
          </a:p>
          <a:p>
            <a:pPr indent="0" lvl="0" marL="0" marR="0" rtl="0" algn="ctr">
              <a:lnSpc>
                <a:spcPct val="100000"/>
              </a:lnSpc>
              <a:spcBef>
                <a:spcPts val="0"/>
              </a:spcBef>
              <a:spcAft>
                <a:spcPts val="0"/>
              </a:spcAft>
              <a:buClr>
                <a:schemeClr val="accent1"/>
              </a:buClr>
              <a:buSzPts val="2000"/>
              <a:buFont typeface="Roboto Slab"/>
              <a:buNone/>
            </a:pPr>
            <a:r>
              <a:t/>
            </a:r>
            <a:endParaRPr b="1" i="0" sz="2700" u="none" cap="none" strike="noStrike">
              <a:solidFill>
                <a:srgbClr val="198754"/>
              </a:solidFill>
              <a:latin typeface="Roboto Slab"/>
              <a:ea typeface="Roboto Slab"/>
              <a:cs typeface="Roboto Slab"/>
              <a:sym typeface="Roboto Slab"/>
            </a:endParaRPr>
          </a:p>
        </p:txBody>
      </p:sp>
      <p:sp>
        <p:nvSpPr>
          <p:cNvPr id="361" name="Google Shape;361;g2e8c98a00c0_0_70"/>
          <p:cNvSpPr txBox="1"/>
          <p:nvPr/>
        </p:nvSpPr>
        <p:spPr>
          <a:xfrm>
            <a:off x="320325" y="1263500"/>
            <a:ext cx="3196500" cy="4002000"/>
          </a:xfrm>
          <a:prstGeom prst="rect">
            <a:avLst/>
          </a:prstGeom>
          <a:noFill/>
          <a:ln>
            <a:noFill/>
          </a:ln>
        </p:spPr>
        <p:txBody>
          <a:bodyPr anchorCtr="0" anchor="t" bIns="91425" lIns="91425" spcFirstLastPara="1" rIns="91425" wrap="square" tIns="91425">
            <a:spAutoFit/>
          </a:bodyPr>
          <a:lstStyle/>
          <a:p>
            <a:pPr indent="0" lvl="0" marL="457200" rtl="0" algn="just">
              <a:spcBef>
                <a:spcPts val="0"/>
              </a:spcBef>
              <a:spcAft>
                <a:spcPts val="0"/>
              </a:spcAft>
              <a:buNone/>
            </a:pPr>
            <a:r>
              <a:rPr b="1" lang="en" sz="1550">
                <a:latin typeface="Merriweather"/>
                <a:ea typeface="Merriweather"/>
                <a:cs typeface="Merriweather"/>
                <a:sym typeface="Merriweather"/>
              </a:rPr>
              <a:t>Creating Channels</a:t>
            </a:r>
            <a:endParaRPr b="1" sz="1550">
              <a:latin typeface="Merriweather"/>
              <a:ea typeface="Merriweather"/>
              <a:cs typeface="Merriweather"/>
              <a:sym typeface="Merriweather"/>
            </a:endParaRPr>
          </a:p>
          <a:p>
            <a:pPr indent="0" lvl="0" marL="457200" rtl="0" algn="just">
              <a:spcBef>
                <a:spcPts val="0"/>
              </a:spcBef>
              <a:spcAft>
                <a:spcPts val="0"/>
              </a:spcAft>
              <a:buNone/>
            </a:pPr>
            <a:r>
              <a:t/>
            </a:r>
            <a:endParaRPr b="1" sz="1550">
              <a:latin typeface="Merriweather"/>
              <a:ea typeface="Merriweather"/>
              <a:cs typeface="Merriweather"/>
              <a:sym typeface="Merriweather"/>
            </a:endParaRPr>
          </a:p>
          <a:p>
            <a:pPr indent="0" lvl="0" marL="457200" rtl="0" algn="just">
              <a:spcBef>
                <a:spcPts val="0"/>
              </a:spcBef>
              <a:spcAft>
                <a:spcPts val="0"/>
              </a:spcAft>
              <a:buNone/>
            </a:pPr>
            <a:r>
              <a:rPr lang="en" sz="1550">
                <a:latin typeface="Merriweather"/>
                <a:ea typeface="Merriweather"/>
                <a:cs typeface="Merriweather"/>
                <a:sym typeface="Merriweather"/>
              </a:rPr>
              <a:t>Channels are open to everyone on the Team, so anyone can drop in and see what everyone is talking about. Channels can be created to cover Topics, Departments, or Projects.</a:t>
            </a:r>
            <a:endParaRPr sz="1550">
              <a:latin typeface="Merriweather"/>
              <a:ea typeface="Merriweather"/>
              <a:cs typeface="Merriweather"/>
              <a:sym typeface="Merriweather"/>
            </a:endParaRPr>
          </a:p>
          <a:p>
            <a:pPr indent="0" lvl="0" marL="457200" rtl="0" algn="just">
              <a:spcBef>
                <a:spcPts val="0"/>
              </a:spcBef>
              <a:spcAft>
                <a:spcPts val="0"/>
              </a:spcAft>
              <a:buNone/>
            </a:pPr>
            <a:r>
              <a:t/>
            </a:r>
            <a:endParaRPr b="1" sz="1550">
              <a:latin typeface="Merriweather"/>
              <a:ea typeface="Merriweather"/>
              <a:cs typeface="Merriweather"/>
              <a:sym typeface="Merriweather"/>
            </a:endParaRPr>
          </a:p>
          <a:p>
            <a:pPr indent="0" lvl="0" marL="457200" rtl="0" algn="just">
              <a:spcBef>
                <a:spcPts val="0"/>
              </a:spcBef>
              <a:spcAft>
                <a:spcPts val="0"/>
              </a:spcAft>
              <a:buNone/>
            </a:pPr>
            <a:r>
              <a:t/>
            </a:r>
            <a:endParaRPr b="1" sz="1550">
              <a:latin typeface="Merriweather"/>
              <a:ea typeface="Merriweather"/>
              <a:cs typeface="Merriweather"/>
              <a:sym typeface="Merriweather"/>
            </a:endParaRPr>
          </a:p>
          <a:p>
            <a:pPr indent="0" lvl="0" marL="457200" rtl="0" algn="just">
              <a:spcBef>
                <a:spcPts val="0"/>
              </a:spcBef>
              <a:spcAft>
                <a:spcPts val="0"/>
              </a:spcAft>
              <a:buNone/>
            </a:pPr>
            <a:r>
              <a:t/>
            </a:r>
            <a:endParaRPr b="1" sz="1550">
              <a:latin typeface="Merriweather"/>
              <a:ea typeface="Merriweather"/>
              <a:cs typeface="Merriweather"/>
              <a:sym typeface="Merriweather"/>
            </a:endParaRPr>
          </a:p>
          <a:p>
            <a:pPr indent="0" lvl="0" marL="457200" rtl="0" algn="just">
              <a:spcBef>
                <a:spcPts val="0"/>
              </a:spcBef>
              <a:spcAft>
                <a:spcPts val="0"/>
              </a:spcAft>
              <a:buNone/>
            </a:pPr>
            <a:r>
              <a:t/>
            </a:r>
            <a:endParaRPr b="1" sz="1550">
              <a:latin typeface="Merriweather"/>
              <a:ea typeface="Merriweather"/>
              <a:cs typeface="Merriweather"/>
              <a:sym typeface="Merriweather"/>
            </a:endParaRPr>
          </a:p>
          <a:p>
            <a:pPr indent="0" lvl="0" marL="457200" rtl="0" algn="just">
              <a:spcBef>
                <a:spcPts val="0"/>
              </a:spcBef>
              <a:spcAft>
                <a:spcPts val="0"/>
              </a:spcAft>
              <a:buNone/>
            </a:pPr>
            <a:r>
              <a:t/>
            </a:r>
            <a:endParaRPr sz="1550">
              <a:latin typeface="Merriweather"/>
              <a:ea typeface="Merriweather"/>
              <a:cs typeface="Merriweather"/>
              <a:sym typeface="Merriweather"/>
            </a:endParaRPr>
          </a:p>
          <a:p>
            <a:pPr indent="0" lvl="0" marL="457200" marR="0" rtl="0" algn="just">
              <a:lnSpc>
                <a:spcPct val="100000"/>
              </a:lnSpc>
              <a:spcBef>
                <a:spcPts val="0"/>
              </a:spcBef>
              <a:spcAft>
                <a:spcPts val="0"/>
              </a:spcAft>
              <a:buNone/>
            </a:pPr>
            <a:r>
              <a:t/>
            </a:r>
            <a:endParaRPr sz="1550">
              <a:latin typeface="Merriweather"/>
              <a:ea typeface="Merriweather"/>
              <a:cs typeface="Merriweather"/>
              <a:sym typeface="Merriweather"/>
            </a:endParaRPr>
          </a:p>
        </p:txBody>
      </p:sp>
      <p:pic>
        <p:nvPicPr>
          <p:cNvPr id="362" name="Google Shape;362;g2e8c98a00c0_0_70"/>
          <p:cNvPicPr preferRelativeResize="0"/>
          <p:nvPr/>
        </p:nvPicPr>
        <p:blipFill>
          <a:blip r:embed="rId3">
            <a:alphaModFix/>
          </a:blip>
          <a:stretch>
            <a:fillRect/>
          </a:stretch>
        </p:blipFill>
        <p:spPr>
          <a:xfrm>
            <a:off x="3583668" y="1235800"/>
            <a:ext cx="5406782" cy="3315149"/>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g2e8c98a00c0_0_81"/>
          <p:cNvSpPr txBox="1"/>
          <p:nvPr>
            <p:ph idx="12" type="sldNum"/>
          </p:nvPr>
        </p:nvSpPr>
        <p:spPr>
          <a:xfrm>
            <a:off x="8726588" y="4749850"/>
            <a:ext cx="417300" cy="393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300"/>
              <a:buNone/>
            </a:pPr>
            <a:fld id="{00000000-1234-1234-1234-123412341234}" type="slidenum">
              <a:rPr lang="en">
                <a:solidFill>
                  <a:srgbClr val="198754"/>
                </a:solidFill>
              </a:rPr>
              <a:t>‹#›</a:t>
            </a:fld>
            <a:endParaRPr>
              <a:solidFill>
                <a:srgbClr val="198754"/>
              </a:solidFill>
            </a:endParaRPr>
          </a:p>
        </p:txBody>
      </p:sp>
      <p:sp>
        <p:nvSpPr>
          <p:cNvPr id="368" name="Google Shape;368;g2e8c98a00c0_0_81"/>
          <p:cNvSpPr/>
          <p:nvPr/>
        </p:nvSpPr>
        <p:spPr>
          <a:xfrm>
            <a:off x="2745525" y="651650"/>
            <a:ext cx="3414600" cy="1051200"/>
          </a:xfrm>
          <a:prstGeom prst="rect">
            <a:avLst/>
          </a:prstGeom>
          <a:solidFill>
            <a:schemeClr val="lt1"/>
          </a:solidFill>
          <a:ln cap="flat" cmpd="sng" w="9525">
            <a:solidFill>
              <a:srgbClr val="FEFEF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9" name="Google Shape;369;g2e8c98a00c0_0_81"/>
          <p:cNvSpPr/>
          <p:nvPr/>
        </p:nvSpPr>
        <p:spPr>
          <a:xfrm>
            <a:off x="1549600" y="210925"/>
            <a:ext cx="6041400" cy="1491900"/>
          </a:xfrm>
          <a:prstGeom prst="rect">
            <a:avLst/>
          </a:prstGeom>
          <a:solidFill>
            <a:schemeClr val="lt1"/>
          </a:solidFill>
          <a:ln cap="flat" cmpd="sng" w="9525">
            <a:solidFill>
              <a:srgbClr val="FEFEF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0" name="Google Shape;370;g2e8c98a00c0_0_81"/>
          <p:cNvSpPr txBox="1"/>
          <p:nvPr>
            <p:ph idx="4294967295" type="ctrTitle"/>
          </p:nvPr>
        </p:nvSpPr>
        <p:spPr>
          <a:xfrm>
            <a:off x="1551300" y="324650"/>
            <a:ext cx="6041400" cy="1378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700">
                <a:solidFill>
                  <a:srgbClr val="198754"/>
                </a:solidFill>
              </a:rPr>
              <a:t>MS Team Features</a:t>
            </a:r>
            <a:endParaRPr b="1" sz="2700">
              <a:solidFill>
                <a:srgbClr val="198754"/>
              </a:solidFill>
            </a:endParaRPr>
          </a:p>
          <a:p>
            <a:pPr indent="0" lvl="0" marL="0" marR="0" rtl="0" algn="ctr">
              <a:lnSpc>
                <a:spcPct val="100000"/>
              </a:lnSpc>
              <a:spcBef>
                <a:spcPts val="0"/>
              </a:spcBef>
              <a:spcAft>
                <a:spcPts val="0"/>
              </a:spcAft>
              <a:buClr>
                <a:schemeClr val="accent1"/>
              </a:buClr>
              <a:buSzPts val="2000"/>
              <a:buFont typeface="Roboto Slab"/>
              <a:buNone/>
            </a:pPr>
            <a:r>
              <a:t/>
            </a:r>
            <a:endParaRPr b="1" i="0" sz="2700" u="none" cap="none" strike="noStrike">
              <a:solidFill>
                <a:srgbClr val="198754"/>
              </a:solidFill>
              <a:latin typeface="Roboto Slab"/>
              <a:ea typeface="Roboto Slab"/>
              <a:cs typeface="Roboto Slab"/>
              <a:sym typeface="Roboto Slab"/>
            </a:endParaRPr>
          </a:p>
          <a:p>
            <a:pPr indent="0" lvl="0" marL="0" marR="0" rtl="0" algn="ctr">
              <a:lnSpc>
                <a:spcPct val="100000"/>
              </a:lnSpc>
              <a:spcBef>
                <a:spcPts val="0"/>
              </a:spcBef>
              <a:spcAft>
                <a:spcPts val="0"/>
              </a:spcAft>
              <a:buClr>
                <a:schemeClr val="accent1"/>
              </a:buClr>
              <a:buSzPts val="2000"/>
              <a:buFont typeface="Roboto Slab"/>
              <a:buNone/>
            </a:pPr>
            <a:r>
              <a:t/>
            </a:r>
            <a:endParaRPr b="1" i="0" sz="2700" u="none" cap="none" strike="noStrike">
              <a:solidFill>
                <a:srgbClr val="198754"/>
              </a:solidFill>
              <a:latin typeface="Roboto Slab"/>
              <a:ea typeface="Roboto Slab"/>
              <a:cs typeface="Roboto Slab"/>
              <a:sym typeface="Roboto Slab"/>
            </a:endParaRPr>
          </a:p>
        </p:txBody>
      </p:sp>
      <p:sp>
        <p:nvSpPr>
          <p:cNvPr id="371" name="Google Shape;371;g2e8c98a00c0_0_81"/>
          <p:cNvSpPr txBox="1"/>
          <p:nvPr/>
        </p:nvSpPr>
        <p:spPr>
          <a:xfrm>
            <a:off x="320325" y="1263500"/>
            <a:ext cx="2981700" cy="4002000"/>
          </a:xfrm>
          <a:prstGeom prst="rect">
            <a:avLst/>
          </a:prstGeom>
          <a:noFill/>
          <a:ln>
            <a:noFill/>
          </a:ln>
        </p:spPr>
        <p:txBody>
          <a:bodyPr anchorCtr="0" anchor="t" bIns="91425" lIns="91425" spcFirstLastPara="1" rIns="91425" wrap="square" tIns="91425">
            <a:spAutoFit/>
          </a:bodyPr>
          <a:lstStyle/>
          <a:p>
            <a:pPr indent="0" lvl="0" marL="457200" rtl="0" algn="just">
              <a:spcBef>
                <a:spcPts val="0"/>
              </a:spcBef>
              <a:spcAft>
                <a:spcPts val="0"/>
              </a:spcAft>
              <a:buNone/>
            </a:pPr>
            <a:r>
              <a:rPr b="1" lang="en" sz="1550">
                <a:latin typeface="Merriweather"/>
                <a:ea typeface="Merriweather"/>
                <a:cs typeface="Merriweather"/>
                <a:sym typeface="Merriweather"/>
              </a:rPr>
              <a:t>Threaded Conversations</a:t>
            </a:r>
            <a:endParaRPr b="1" sz="1550">
              <a:latin typeface="Merriweather"/>
              <a:ea typeface="Merriweather"/>
              <a:cs typeface="Merriweather"/>
              <a:sym typeface="Merriweather"/>
            </a:endParaRPr>
          </a:p>
          <a:p>
            <a:pPr indent="0" lvl="0" marL="457200" rtl="0" algn="just">
              <a:spcBef>
                <a:spcPts val="0"/>
              </a:spcBef>
              <a:spcAft>
                <a:spcPts val="0"/>
              </a:spcAft>
              <a:buNone/>
            </a:pPr>
            <a:r>
              <a:t/>
            </a:r>
            <a:endParaRPr b="1" sz="1550">
              <a:latin typeface="Merriweather"/>
              <a:ea typeface="Merriweather"/>
              <a:cs typeface="Merriweather"/>
              <a:sym typeface="Merriweather"/>
            </a:endParaRPr>
          </a:p>
          <a:p>
            <a:pPr indent="0" lvl="0" marL="457200" rtl="0" algn="just">
              <a:spcBef>
                <a:spcPts val="0"/>
              </a:spcBef>
              <a:spcAft>
                <a:spcPts val="0"/>
              </a:spcAft>
              <a:buNone/>
            </a:pPr>
            <a:r>
              <a:rPr lang="en" sz="1550">
                <a:latin typeface="Merriweather"/>
                <a:ea typeface="Merriweather"/>
                <a:cs typeface="Merriweather"/>
                <a:sym typeface="Merriweather"/>
              </a:rPr>
              <a:t>In channels you can reply directly to a message, keeping the discussion easy to follow.</a:t>
            </a:r>
            <a:endParaRPr sz="1550">
              <a:latin typeface="Merriweather"/>
              <a:ea typeface="Merriweather"/>
              <a:cs typeface="Merriweather"/>
              <a:sym typeface="Merriweather"/>
            </a:endParaRPr>
          </a:p>
          <a:p>
            <a:pPr indent="0" lvl="0" marL="457200" rtl="0" algn="just">
              <a:spcBef>
                <a:spcPts val="0"/>
              </a:spcBef>
              <a:spcAft>
                <a:spcPts val="0"/>
              </a:spcAft>
              <a:buNone/>
            </a:pPr>
            <a:r>
              <a:t/>
            </a:r>
            <a:endParaRPr b="1" sz="1550">
              <a:latin typeface="Merriweather"/>
              <a:ea typeface="Merriweather"/>
              <a:cs typeface="Merriweather"/>
              <a:sym typeface="Merriweather"/>
            </a:endParaRPr>
          </a:p>
          <a:p>
            <a:pPr indent="0" lvl="0" marL="457200" rtl="0" algn="just">
              <a:spcBef>
                <a:spcPts val="0"/>
              </a:spcBef>
              <a:spcAft>
                <a:spcPts val="0"/>
              </a:spcAft>
              <a:buNone/>
            </a:pPr>
            <a:r>
              <a:t/>
            </a:r>
            <a:endParaRPr b="1" sz="1550">
              <a:latin typeface="Merriweather"/>
              <a:ea typeface="Merriweather"/>
              <a:cs typeface="Merriweather"/>
              <a:sym typeface="Merriweather"/>
            </a:endParaRPr>
          </a:p>
          <a:p>
            <a:pPr indent="0" lvl="0" marL="457200" rtl="0" algn="just">
              <a:spcBef>
                <a:spcPts val="0"/>
              </a:spcBef>
              <a:spcAft>
                <a:spcPts val="0"/>
              </a:spcAft>
              <a:buNone/>
            </a:pPr>
            <a:r>
              <a:t/>
            </a:r>
            <a:endParaRPr b="1" sz="1550">
              <a:latin typeface="Merriweather"/>
              <a:ea typeface="Merriweather"/>
              <a:cs typeface="Merriweather"/>
              <a:sym typeface="Merriweather"/>
            </a:endParaRPr>
          </a:p>
          <a:p>
            <a:pPr indent="0" lvl="0" marL="457200" rtl="0" algn="just">
              <a:spcBef>
                <a:spcPts val="0"/>
              </a:spcBef>
              <a:spcAft>
                <a:spcPts val="0"/>
              </a:spcAft>
              <a:buNone/>
            </a:pPr>
            <a:r>
              <a:t/>
            </a:r>
            <a:endParaRPr b="1" sz="1550">
              <a:latin typeface="Merriweather"/>
              <a:ea typeface="Merriweather"/>
              <a:cs typeface="Merriweather"/>
              <a:sym typeface="Merriweather"/>
            </a:endParaRPr>
          </a:p>
          <a:p>
            <a:pPr indent="0" lvl="0" marL="457200" rtl="0" algn="just">
              <a:spcBef>
                <a:spcPts val="0"/>
              </a:spcBef>
              <a:spcAft>
                <a:spcPts val="0"/>
              </a:spcAft>
              <a:buNone/>
            </a:pPr>
            <a:r>
              <a:t/>
            </a:r>
            <a:endParaRPr b="1" sz="1550">
              <a:latin typeface="Merriweather"/>
              <a:ea typeface="Merriweather"/>
              <a:cs typeface="Merriweather"/>
              <a:sym typeface="Merriweather"/>
            </a:endParaRPr>
          </a:p>
          <a:p>
            <a:pPr indent="0" lvl="0" marL="457200" rtl="0" algn="just">
              <a:spcBef>
                <a:spcPts val="0"/>
              </a:spcBef>
              <a:spcAft>
                <a:spcPts val="0"/>
              </a:spcAft>
              <a:buNone/>
            </a:pPr>
            <a:r>
              <a:t/>
            </a:r>
            <a:endParaRPr b="1" sz="1550">
              <a:latin typeface="Merriweather"/>
              <a:ea typeface="Merriweather"/>
              <a:cs typeface="Merriweather"/>
              <a:sym typeface="Merriweather"/>
            </a:endParaRPr>
          </a:p>
          <a:p>
            <a:pPr indent="0" lvl="0" marL="457200" rtl="0" algn="just">
              <a:spcBef>
                <a:spcPts val="0"/>
              </a:spcBef>
              <a:spcAft>
                <a:spcPts val="0"/>
              </a:spcAft>
              <a:buNone/>
            </a:pPr>
            <a:r>
              <a:t/>
            </a:r>
            <a:endParaRPr sz="1550">
              <a:latin typeface="Merriweather"/>
              <a:ea typeface="Merriweather"/>
              <a:cs typeface="Merriweather"/>
              <a:sym typeface="Merriweather"/>
            </a:endParaRPr>
          </a:p>
          <a:p>
            <a:pPr indent="0" lvl="0" marL="457200" marR="0" rtl="0" algn="just">
              <a:lnSpc>
                <a:spcPct val="100000"/>
              </a:lnSpc>
              <a:spcBef>
                <a:spcPts val="0"/>
              </a:spcBef>
              <a:spcAft>
                <a:spcPts val="0"/>
              </a:spcAft>
              <a:buNone/>
            </a:pPr>
            <a:r>
              <a:t/>
            </a:r>
            <a:endParaRPr sz="1550">
              <a:latin typeface="Merriweather"/>
              <a:ea typeface="Merriweather"/>
              <a:cs typeface="Merriweather"/>
              <a:sym typeface="Merriweather"/>
            </a:endParaRPr>
          </a:p>
        </p:txBody>
      </p:sp>
      <p:pic>
        <p:nvPicPr>
          <p:cNvPr id="372" name="Google Shape;372;g2e8c98a00c0_0_81"/>
          <p:cNvPicPr preferRelativeResize="0"/>
          <p:nvPr/>
        </p:nvPicPr>
        <p:blipFill>
          <a:blip r:embed="rId3">
            <a:alphaModFix/>
          </a:blip>
          <a:stretch>
            <a:fillRect/>
          </a:stretch>
        </p:blipFill>
        <p:spPr>
          <a:xfrm>
            <a:off x="3392375" y="1320975"/>
            <a:ext cx="5586899" cy="25965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g2e8c98a00c0_0_92"/>
          <p:cNvSpPr txBox="1"/>
          <p:nvPr>
            <p:ph idx="12" type="sldNum"/>
          </p:nvPr>
        </p:nvSpPr>
        <p:spPr>
          <a:xfrm>
            <a:off x="8726588" y="4749850"/>
            <a:ext cx="417300" cy="393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300"/>
              <a:buNone/>
            </a:pPr>
            <a:fld id="{00000000-1234-1234-1234-123412341234}" type="slidenum">
              <a:rPr lang="en">
                <a:solidFill>
                  <a:srgbClr val="198754"/>
                </a:solidFill>
              </a:rPr>
              <a:t>‹#›</a:t>
            </a:fld>
            <a:endParaRPr>
              <a:solidFill>
                <a:srgbClr val="198754"/>
              </a:solidFill>
            </a:endParaRPr>
          </a:p>
        </p:txBody>
      </p:sp>
      <p:sp>
        <p:nvSpPr>
          <p:cNvPr id="378" name="Google Shape;378;g2e8c98a00c0_0_92"/>
          <p:cNvSpPr/>
          <p:nvPr/>
        </p:nvSpPr>
        <p:spPr>
          <a:xfrm>
            <a:off x="2745525" y="651650"/>
            <a:ext cx="3414600" cy="1051200"/>
          </a:xfrm>
          <a:prstGeom prst="rect">
            <a:avLst/>
          </a:prstGeom>
          <a:solidFill>
            <a:schemeClr val="lt1"/>
          </a:solidFill>
          <a:ln cap="flat" cmpd="sng" w="9525">
            <a:solidFill>
              <a:srgbClr val="FEFEF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9" name="Google Shape;379;g2e8c98a00c0_0_92"/>
          <p:cNvSpPr/>
          <p:nvPr/>
        </p:nvSpPr>
        <p:spPr>
          <a:xfrm>
            <a:off x="1549600" y="210925"/>
            <a:ext cx="6041400" cy="1491900"/>
          </a:xfrm>
          <a:prstGeom prst="rect">
            <a:avLst/>
          </a:prstGeom>
          <a:solidFill>
            <a:schemeClr val="lt1"/>
          </a:solidFill>
          <a:ln cap="flat" cmpd="sng" w="9525">
            <a:solidFill>
              <a:srgbClr val="FEFEF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0" name="Google Shape;380;g2e8c98a00c0_0_92"/>
          <p:cNvSpPr txBox="1"/>
          <p:nvPr>
            <p:ph idx="4294967295" type="ctrTitle"/>
          </p:nvPr>
        </p:nvSpPr>
        <p:spPr>
          <a:xfrm>
            <a:off x="1551300" y="324650"/>
            <a:ext cx="6041400" cy="1378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700">
                <a:solidFill>
                  <a:srgbClr val="198754"/>
                </a:solidFill>
              </a:rPr>
              <a:t>MS Team Features</a:t>
            </a:r>
            <a:endParaRPr b="1" sz="2700">
              <a:solidFill>
                <a:srgbClr val="198754"/>
              </a:solidFill>
            </a:endParaRPr>
          </a:p>
          <a:p>
            <a:pPr indent="0" lvl="0" marL="0" marR="0" rtl="0" algn="ctr">
              <a:lnSpc>
                <a:spcPct val="100000"/>
              </a:lnSpc>
              <a:spcBef>
                <a:spcPts val="0"/>
              </a:spcBef>
              <a:spcAft>
                <a:spcPts val="0"/>
              </a:spcAft>
              <a:buClr>
                <a:schemeClr val="accent1"/>
              </a:buClr>
              <a:buSzPts val="2000"/>
              <a:buFont typeface="Roboto Slab"/>
              <a:buNone/>
            </a:pPr>
            <a:r>
              <a:t/>
            </a:r>
            <a:endParaRPr b="1" i="0" sz="2700" u="none" cap="none" strike="noStrike">
              <a:solidFill>
                <a:srgbClr val="198754"/>
              </a:solidFill>
              <a:latin typeface="Roboto Slab"/>
              <a:ea typeface="Roboto Slab"/>
              <a:cs typeface="Roboto Slab"/>
              <a:sym typeface="Roboto Slab"/>
            </a:endParaRPr>
          </a:p>
          <a:p>
            <a:pPr indent="0" lvl="0" marL="0" marR="0" rtl="0" algn="ctr">
              <a:lnSpc>
                <a:spcPct val="100000"/>
              </a:lnSpc>
              <a:spcBef>
                <a:spcPts val="0"/>
              </a:spcBef>
              <a:spcAft>
                <a:spcPts val="0"/>
              </a:spcAft>
              <a:buClr>
                <a:schemeClr val="accent1"/>
              </a:buClr>
              <a:buSzPts val="2000"/>
              <a:buFont typeface="Roboto Slab"/>
              <a:buNone/>
            </a:pPr>
            <a:r>
              <a:t/>
            </a:r>
            <a:endParaRPr b="1" i="0" sz="2700" u="none" cap="none" strike="noStrike">
              <a:solidFill>
                <a:srgbClr val="198754"/>
              </a:solidFill>
              <a:latin typeface="Roboto Slab"/>
              <a:ea typeface="Roboto Slab"/>
              <a:cs typeface="Roboto Slab"/>
              <a:sym typeface="Roboto Slab"/>
            </a:endParaRPr>
          </a:p>
        </p:txBody>
      </p:sp>
      <p:sp>
        <p:nvSpPr>
          <p:cNvPr id="381" name="Google Shape;381;g2e8c98a00c0_0_92"/>
          <p:cNvSpPr txBox="1"/>
          <p:nvPr/>
        </p:nvSpPr>
        <p:spPr>
          <a:xfrm>
            <a:off x="320325" y="1263500"/>
            <a:ext cx="3355500" cy="4717800"/>
          </a:xfrm>
          <a:prstGeom prst="rect">
            <a:avLst/>
          </a:prstGeom>
          <a:noFill/>
          <a:ln>
            <a:noFill/>
          </a:ln>
        </p:spPr>
        <p:txBody>
          <a:bodyPr anchorCtr="0" anchor="t" bIns="91425" lIns="91425" spcFirstLastPara="1" rIns="91425" wrap="square" tIns="91425">
            <a:spAutoFit/>
          </a:bodyPr>
          <a:lstStyle/>
          <a:p>
            <a:pPr indent="0" lvl="0" marL="457200" rtl="0" algn="just">
              <a:spcBef>
                <a:spcPts val="0"/>
              </a:spcBef>
              <a:spcAft>
                <a:spcPts val="0"/>
              </a:spcAft>
              <a:buNone/>
            </a:pPr>
            <a:r>
              <a:rPr b="1" lang="en" sz="1550">
                <a:latin typeface="Merriweather"/>
                <a:ea typeface="Merriweather"/>
                <a:cs typeface="Merriweather"/>
                <a:sym typeface="Merriweather"/>
              </a:rPr>
              <a:t>Like and Save messages</a:t>
            </a:r>
            <a:endParaRPr b="1" sz="1550">
              <a:latin typeface="Merriweather"/>
              <a:ea typeface="Merriweather"/>
              <a:cs typeface="Merriweather"/>
              <a:sym typeface="Merriweather"/>
            </a:endParaRPr>
          </a:p>
          <a:p>
            <a:pPr indent="0" lvl="0" marL="457200" rtl="0" algn="just">
              <a:spcBef>
                <a:spcPts val="0"/>
              </a:spcBef>
              <a:spcAft>
                <a:spcPts val="0"/>
              </a:spcAft>
              <a:buNone/>
            </a:pPr>
            <a:r>
              <a:t/>
            </a:r>
            <a:endParaRPr b="1" sz="1550">
              <a:latin typeface="Merriweather"/>
              <a:ea typeface="Merriweather"/>
              <a:cs typeface="Merriweather"/>
              <a:sym typeface="Merriweather"/>
            </a:endParaRPr>
          </a:p>
          <a:p>
            <a:pPr indent="0" lvl="0" marL="457200" rtl="0" algn="just">
              <a:spcBef>
                <a:spcPts val="0"/>
              </a:spcBef>
              <a:spcAft>
                <a:spcPts val="0"/>
              </a:spcAft>
              <a:buNone/>
            </a:pPr>
            <a:r>
              <a:rPr lang="en" sz="1550">
                <a:latin typeface="Merriweather"/>
                <a:ea typeface="Merriweather"/>
                <a:cs typeface="Merriweather"/>
                <a:sym typeface="Merriweather"/>
              </a:rPr>
              <a:t>At the top right corner of all messages in Channels, you have an option to like messages or save them for later. Saved messages will be kept in Saved along the left rail.</a:t>
            </a:r>
            <a:endParaRPr sz="1550">
              <a:latin typeface="Merriweather"/>
              <a:ea typeface="Merriweather"/>
              <a:cs typeface="Merriweather"/>
              <a:sym typeface="Merriweather"/>
            </a:endParaRPr>
          </a:p>
          <a:p>
            <a:pPr indent="0" lvl="0" marL="457200" rtl="0" algn="just">
              <a:spcBef>
                <a:spcPts val="0"/>
              </a:spcBef>
              <a:spcAft>
                <a:spcPts val="0"/>
              </a:spcAft>
              <a:buNone/>
            </a:pPr>
            <a:r>
              <a:t/>
            </a:r>
            <a:endParaRPr b="1" sz="1550">
              <a:latin typeface="Merriweather"/>
              <a:ea typeface="Merriweather"/>
              <a:cs typeface="Merriweather"/>
              <a:sym typeface="Merriweather"/>
            </a:endParaRPr>
          </a:p>
          <a:p>
            <a:pPr indent="0" lvl="0" marL="457200" rtl="0" algn="just">
              <a:spcBef>
                <a:spcPts val="0"/>
              </a:spcBef>
              <a:spcAft>
                <a:spcPts val="0"/>
              </a:spcAft>
              <a:buNone/>
            </a:pPr>
            <a:r>
              <a:t/>
            </a:r>
            <a:endParaRPr b="1" sz="1550">
              <a:latin typeface="Merriweather"/>
              <a:ea typeface="Merriweather"/>
              <a:cs typeface="Merriweather"/>
              <a:sym typeface="Merriweather"/>
            </a:endParaRPr>
          </a:p>
          <a:p>
            <a:pPr indent="0" lvl="0" marL="457200" rtl="0" algn="just">
              <a:spcBef>
                <a:spcPts val="0"/>
              </a:spcBef>
              <a:spcAft>
                <a:spcPts val="0"/>
              </a:spcAft>
              <a:buNone/>
            </a:pPr>
            <a:r>
              <a:t/>
            </a:r>
            <a:endParaRPr b="1" sz="1550">
              <a:latin typeface="Merriweather"/>
              <a:ea typeface="Merriweather"/>
              <a:cs typeface="Merriweather"/>
              <a:sym typeface="Merriweather"/>
            </a:endParaRPr>
          </a:p>
          <a:p>
            <a:pPr indent="0" lvl="0" marL="457200" rtl="0" algn="just">
              <a:spcBef>
                <a:spcPts val="0"/>
              </a:spcBef>
              <a:spcAft>
                <a:spcPts val="0"/>
              </a:spcAft>
              <a:buNone/>
            </a:pPr>
            <a:r>
              <a:t/>
            </a:r>
            <a:endParaRPr b="1" sz="1550">
              <a:latin typeface="Merriweather"/>
              <a:ea typeface="Merriweather"/>
              <a:cs typeface="Merriweather"/>
              <a:sym typeface="Merriweather"/>
            </a:endParaRPr>
          </a:p>
          <a:p>
            <a:pPr indent="0" lvl="0" marL="457200" rtl="0" algn="just">
              <a:spcBef>
                <a:spcPts val="0"/>
              </a:spcBef>
              <a:spcAft>
                <a:spcPts val="0"/>
              </a:spcAft>
              <a:buNone/>
            </a:pPr>
            <a:r>
              <a:t/>
            </a:r>
            <a:endParaRPr b="1" sz="1550">
              <a:latin typeface="Merriweather"/>
              <a:ea typeface="Merriweather"/>
              <a:cs typeface="Merriweather"/>
              <a:sym typeface="Merriweather"/>
            </a:endParaRPr>
          </a:p>
          <a:p>
            <a:pPr indent="0" lvl="0" marL="457200" rtl="0" algn="just">
              <a:spcBef>
                <a:spcPts val="0"/>
              </a:spcBef>
              <a:spcAft>
                <a:spcPts val="0"/>
              </a:spcAft>
              <a:buNone/>
            </a:pPr>
            <a:r>
              <a:t/>
            </a:r>
            <a:endParaRPr b="1" sz="1550">
              <a:latin typeface="Merriweather"/>
              <a:ea typeface="Merriweather"/>
              <a:cs typeface="Merriweather"/>
              <a:sym typeface="Merriweather"/>
            </a:endParaRPr>
          </a:p>
          <a:p>
            <a:pPr indent="0" lvl="0" marL="457200" rtl="0" algn="just">
              <a:spcBef>
                <a:spcPts val="0"/>
              </a:spcBef>
              <a:spcAft>
                <a:spcPts val="0"/>
              </a:spcAft>
              <a:buNone/>
            </a:pPr>
            <a:r>
              <a:t/>
            </a:r>
            <a:endParaRPr b="1" sz="1550">
              <a:latin typeface="Merriweather"/>
              <a:ea typeface="Merriweather"/>
              <a:cs typeface="Merriweather"/>
              <a:sym typeface="Merriweather"/>
            </a:endParaRPr>
          </a:p>
          <a:p>
            <a:pPr indent="0" lvl="0" marL="457200" rtl="0" algn="just">
              <a:spcBef>
                <a:spcPts val="0"/>
              </a:spcBef>
              <a:spcAft>
                <a:spcPts val="0"/>
              </a:spcAft>
              <a:buNone/>
            </a:pPr>
            <a:r>
              <a:t/>
            </a:r>
            <a:endParaRPr b="1" sz="1550">
              <a:latin typeface="Merriweather"/>
              <a:ea typeface="Merriweather"/>
              <a:cs typeface="Merriweather"/>
              <a:sym typeface="Merriweather"/>
            </a:endParaRPr>
          </a:p>
          <a:p>
            <a:pPr indent="0" lvl="0" marL="457200" rtl="0" algn="just">
              <a:spcBef>
                <a:spcPts val="0"/>
              </a:spcBef>
              <a:spcAft>
                <a:spcPts val="0"/>
              </a:spcAft>
              <a:buNone/>
            </a:pPr>
            <a:r>
              <a:t/>
            </a:r>
            <a:endParaRPr sz="1550">
              <a:latin typeface="Merriweather"/>
              <a:ea typeface="Merriweather"/>
              <a:cs typeface="Merriweather"/>
              <a:sym typeface="Merriweather"/>
            </a:endParaRPr>
          </a:p>
          <a:p>
            <a:pPr indent="0" lvl="0" marL="457200" marR="0" rtl="0" algn="just">
              <a:lnSpc>
                <a:spcPct val="100000"/>
              </a:lnSpc>
              <a:spcBef>
                <a:spcPts val="0"/>
              </a:spcBef>
              <a:spcAft>
                <a:spcPts val="0"/>
              </a:spcAft>
              <a:buNone/>
            </a:pPr>
            <a:r>
              <a:t/>
            </a:r>
            <a:endParaRPr sz="1550">
              <a:latin typeface="Merriweather"/>
              <a:ea typeface="Merriweather"/>
              <a:cs typeface="Merriweather"/>
              <a:sym typeface="Merriweather"/>
            </a:endParaRPr>
          </a:p>
        </p:txBody>
      </p:sp>
      <p:pic>
        <p:nvPicPr>
          <p:cNvPr id="382" name="Google Shape;382;g2e8c98a00c0_0_92"/>
          <p:cNvPicPr preferRelativeResize="0"/>
          <p:nvPr/>
        </p:nvPicPr>
        <p:blipFill>
          <a:blip r:embed="rId3">
            <a:alphaModFix/>
          </a:blip>
          <a:stretch>
            <a:fillRect/>
          </a:stretch>
        </p:blipFill>
        <p:spPr>
          <a:xfrm>
            <a:off x="4112150" y="1175575"/>
            <a:ext cx="4395046" cy="28958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g2e8c98a00c0_0_103"/>
          <p:cNvSpPr txBox="1"/>
          <p:nvPr>
            <p:ph idx="12" type="sldNum"/>
          </p:nvPr>
        </p:nvSpPr>
        <p:spPr>
          <a:xfrm>
            <a:off x="8726588" y="4749850"/>
            <a:ext cx="417300" cy="393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300"/>
              <a:buNone/>
            </a:pPr>
            <a:fld id="{00000000-1234-1234-1234-123412341234}" type="slidenum">
              <a:rPr lang="en">
                <a:solidFill>
                  <a:srgbClr val="198754"/>
                </a:solidFill>
              </a:rPr>
              <a:t>‹#›</a:t>
            </a:fld>
            <a:endParaRPr>
              <a:solidFill>
                <a:srgbClr val="198754"/>
              </a:solidFill>
            </a:endParaRPr>
          </a:p>
        </p:txBody>
      </p:sp>
      <p:sp>
        <p:nvSpPr>
          <p:cNvPr id="388" name="Google Shape;388;g2e8c98a00c0_0_103"/>
          <p:cNvSpPr/>
          <p:nvPr/>
        </p:nvSpPr>
        <p:spPr>
          <a:xfrm>
            <a:off x="2745525" y="651650"/>
            <a:ext cx="3414600" cy="1051200"/>
          </a:xfrm>
          <a:prstGeom prst="rect">
            <a:avLst/>
          </a:prstGeom>
          <a:solidFill>
            <a:schemeClr val="lt1"/>
          </a:solidFill>
          <a:ln cap="flat" cmpd="sng" w="9525">
            <a:solidFill>
              <a:srgbClr val="FEFEF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9" name="Google Shape;389;g2e8c98a00c0_0_103"/>
          <p:cNvSpPr/>
          <p:nvPr/>
        </p:nvSpPr>
        <p:spPr>
          <a:xfrm>
            <a:off x="1549600" y="210925"/>
            <a:ext cx="6041400" cy="1491900"/>
          </a:xfrm>
          <a:prstGeom prst="rect">
            <a:avLst/>
          </a:prstGeom>
          <a:solidFill>
            <a:schemeClr val="lt1"/>
          </a:solidFill>
          <a:ln cap="flat" cmpd="sng" w="9525">
            <a:solidFill>
              <a:srgbClr val="FEFEF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0" name="Google Shape;390;g2e8c98a00c0_0_103"/>
          <p:cNvSpPr txBox="1"/>
          <p:nvPr>
            <p:ph idx="4294967295" type="ctrTitle"/>
          </p:nvPr>
        </p:nvSpPr>
        <p:spPr>
          <a:xfrm>
            <a:off x="1551300" y="324650"/>
            <a:ext cx="6041400" cy="1378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700">
                <a:solidFill>
                  <a:srgbClr val="198754"/>
                </a:solidFill>
              </a:rPr>
              <a:t>MS Team Features</a:t>
            </a:r>
            <a:endParaRPr b="1" sz="2700">
              <a:solidFill>
                <a:srgbClr val="198754"/>
              </a:solidFill>
            </a:endParaRPr>
          </a:p>
          <a:p>
            <a:pPr indent="0" lvl="0" marL="0" marR="0" rtl="0" algn="ctr">
              <a:lnSpc>
                <a:spcPct val="100000"/>
              </a:lnSpc>
              <a:spcBef>
                <a:spcPts val="0"/>
              </a:spcBef>
              <a:spcAft>
                <a:spcPts val="0"/>
              </a:spcAft>
              <a:buClr>
                <a:schemeClr val="accent1"/>
              </a:buClr>
              <a:buSzPts val="2000"/>
              <a:buFont typeface="Roboto Slab"/>
              <a:buNone/>
            </a:pPr>
            <a:r>
              <a:t/>
            </a:r>
            <a:endParaRPr b="1" i="0" sz="2700" u="none" cap="none" strike="noStrike">
              <a:solidFill>
                <a:srgbClr val="198754"/>
              </a:solidFill>
              <a:latin typeface="Roboto Slab"/>
              <a:ea typeface="Roboto Slab"/>
              <a:cs typeface="Roboto Slab"/>
              <a:sym typeface="Roboto Slab"/>
            </a:endParaRPr>
          </a:p>
          <a:p>
            <a:pPr indent="0" lvl="0" marL="0" marR="0" rtl="0" algn="ctr">
              <a:lnSpc>
                <a:spcPct val="100000"/>
              </a:lnSpc>
              <a:spcBef>
                <a:spcPts val="0"/>
              </a:spcBef>
              <a:spcAft>
                <a:spcPts val="0"/>
              </a:spcAft>
              <a:buClr>
                <a:schemeClr val="accent1"/>
              </a:buClr>
              <a:buSzPts val="2000"/>
              <a:buFont typeface="Roboto Slab"/>
              <a:buNone/>
            </a:pPr>
            <a:r>
              <a:t/>
            </a:r>
            <a:endParaRPr b="1" i="0" sz="2700" u="none" cap="none" strike="noStrike">
              <a:solidFill>
                <a:srgbClr val="198754"/>
              </a:solidFill>
              <a:latin typeface="Roboto Slab"/>
              <a:ea typeface="Roboto Slab"/>
              <a:cs typeface="Roboto Slab"/>
              <a:sym typeface="Roboto Slab"/>
            </a:endParaRPr>
          </a:p>
        </p:txBody>
      </p:sp>
      <p:sp>
        <p:nvSpPr>
          <p:cNvPr id="391" name="Google Shape;391;g2e8c98a00c0_0_103"/>
          <p:cNvSpPr txBox="1"/>
          <p:nvPr/>
        </p:nvSpPr>
        <p:spPr>
          <a:xfrm>
            <a:off x="320325" y="1263500"/>
            <a:ext cx="3355500" cy="5194800"/>
          </a:xfrm>
          <a:prstGeom prst="rect">
            <a:avLst/>
          </a:prstGeom>
          <a:noFill/>
          <a:ln>
            <a:noFill/>
          </a:ln>
        </p:spPr>
        <p:txBody>
          <a:bodyPr anchorCtr="0" anchor="t" bIns="91425" lIns="91425" spcFirstLastPara="1" rIns="91425" wrap="square" tIns="91425">
            <a:spAutoFit/>
          </a:bodyPr>
          <a:lstStyle/>
          <a:p>
            <a:pPr indent="0" lvl="0" marL="457200" rtl="0" algn="just">
              <a:spcBef>
                <a:spcPts val="0"/>
              </a:spcBef>
              <a:spcAft>
                <a:spcPts val="0"/>
              </a:spcAft>
              <a:buNone/>
            </a:pPr>
            <a:r>
              <a:rPr b="1" lang="en" sz="1550">
                <a:latin typeface="Merriweather"/>
                <a:ea typeface="Merriweather"/>
                <a:cs typeface="Merriweather"/>
                <a:sym typeface="Merriweather"/>
              </a:rPr>
              <a:t>Documents and Conversations</a:t>
            </a:r>
            <a:endParaRPr b="1" sz="1550">
              <a:latin typeface="Merriweather"/>
              <a:ea typeface="Merriweather"/>
              <a:cs typeface="Merriweather"/>
              <a:sym typeface="Merriweather"/>
            </a:endParaRPr>
          </a:p>
          <a:p>
            <a:pPr indent="0" lvl="0" marL="457200" rtl="0" algn="just">
              <a:spcBef>
                <a:spcPts val="0"/>
              </a:spcBef>
              <a:spcAft>
                <a:spcPts val="0"/>
              </a:spcAft>
              <a:buNone/>
            </a:pPr>
            <a:r>
              <a:t/>
            </a:r>
            <a:endParaRPr sz="1550">
              <a:latin typeface="Merriweather"/>
              <a:ea typeface="Merriweather"/>
              <a:cs typeface="Merriweather"/>
              <a:sym typeface="Merriweather"/>
            </a:endParaRPr>
          </a:p>
          <a:p>
            <a:pPr indent="0" lvl="0" marL="457200" rtl="0" algn="just">
              <a:spcBef>
                <a:spcPts val="0"/>
              </a:spcBef>
              <a:spcAft>
                <a:spcPts val="0"/>
              </a:spcAft>
              <a:buNone/>
            </a:pPr>
            <a:r>
              <a:rPr lang="en" sz="1550">
                <a:latin typeface="Merriweather"/>
                <a:ea typeface="Merriweather"/>
                <a:cs typeface="Merriweather"/>
                <a:sym typeface="Merriweather"/>
              </a:rPr>
              <a:t>You can review a file with the conversation along side it. When you give feedback and comment, it’ll also appear back in the channel so no one loses the history.</a:t>
            </a:r>
            <a:endParaRPr sz="1550">
              <a:latin typeface="Merriweather"/>
              <a:ea typeface="Merriweather"/>
              <a:cs typeface="Merriweather"/>
              <a:sym typeface="Merriweather"/>
            </a:endParaRPr>
          </a:p>
          <a:p>
            <a:pPr indent="0" lvl="0" marL="457200" rtl="0" algn="just">
              <a:spcBef>
                <a:spcPts val="0"/>
              </a:spcBef>
              <a:spcAft>
                <a:spcPts val="0"/>
              </a:spcAft>
              <a:buNone/>
            </a:pPr>
            <a:r>
              <a:t/>
            </a:r>
            <a:endParaRPr b="1" sz="1550">
              <a:latin typeface="Merriweather"/>
              <a:ea typeface="Merriweather"/>
              <a:cs typeface="Merriweather"/>
              <a:sym typeface="Merriweather"/>
            </a:endParaRPr>
          </a:p>
          <a:p>
            <a:pPr indent="0" lvl="0" marL="457200" rtl="0" algn="just">
              <a:spcBef>
                <a:spcPts val="0"/>
              </a:spcBef>
              <a:spcAft>
                <a:spcPts val="0"/>
              </a:spcAft>
              <a:buNone/>
            </a:pPr>
            <a:r>
              <a:t/>
            </a:r>
            <a:endParaRPr b="1" sz="1550">
              <a:latin typeface="Merriweather"/>
              <a:ea typeface="Merriweather"/>
              <a:cs typeface="Merriweather"/>
              <a:sym typeface="Merriweather"/>
            </a:endParaRPr>
          </a:p>
          <a:p>
            <a:pPr indent="0" lvl="0" marL="457200" rtl="0" algn="just">
              <a:spcBef>
                <a:spcPts val="0"/>
              </a:spcBef>
              <a:spcAft>
                <a:spcPts val="0"/>
              </a:spcAft>
              <a:buNone/>
            </a:pPr>
            <a:r>
              <a:t/>
            </a:r>
            <a:endParaRPr b="1" sz="1550">
              <a:latin typeface="Merriweather"/>
              <a:ea typeface="Merriweather"/>
              <a:cs typeface="Merriweather"/>
              <a:sym typeface="Merriweather"/>
            </a:endParaRPr>
          </a:p>
          <a:p>
            <a:pPr indent="0" lvl="0" marL="457200" rtl="0" algn="just">
              <a:spcBef>
                <a:spcPts val="0"/>
              </a:spcBef>
              <a:spcAft>
                <a:spcPts val="0"/>
              </a:spcAft>
              <a:buNone/>
            </a:pPr>
            <a:r>
              <a:t/>
            </a:r>
            <a:endParaRPr b="1" sz="1550">
              <a:latin typeface="Merriweather"/>
              <a:ea typeface="Merriweather"/>
              <a:cs typeface="Merriweather"/>
              <a:sym typeface="Merriweather"/>
            </a:endParaRPr>
          </a:p>
          <a:p>
            <a:pPr indent="0" lvl="0" marL="457200" rtl="0" algn="just">
              <a:spcBef>
                <a:spcPts val="0"/>
              </a:spcBef>
              <a:spcAft>
                <a:spcPts val="0"/>
              </a:spcAft>
              <a:buNone/>
            </a:pPr>
            <a:r>
              <a:t/>
            </a:r>
            <a:endParaRPr b="1" sz="1550">
              <a:latin typeface="Merriweather"/>
              <a:ea typeface="Merriweather"/>
              <a:cs typeface="Merriweather"/>
              <a:sym typeface="Merriweather"/>
            </a:endParaRPr>
          </a:p>
          <a:p>
            <a:pPr indent="0" lvl="0" marL="457200" rtl="0" algn="just">
              <a:spcBef>
                <a:spcPts val="0"/>
              </a:spcBef>
              <a:spcAft>
                <a:spcPts val="0"/>
              </a:spcAft>
              <a:buNone/>
            </a:pPr>
            <a:r>
              <a:t/>
            </a:r>
            <a:endParaRPr b="1" sz="1550">
              <a:latin typeface="Merriweather"/>
              <a:ea typeface="Merriweather"/>
              <a:cs typeface="Merriweather"/>
              <a:sym typeface="Merriweather"/>
            </a:endParaRPr>
          </a:p>
          <a:p>
            <a:pPr indent="0" lvl="0" marL="457200" rtl="0" algn="just">
              <a:spcBef>
                <a:spcPts val="0"/>
              </a:spcBef>
              <a:spcAft>
                <a:spcPts val="0"/>
              </a:spcAft>
              <a:buNone/>
            </a:pPr>
            <a:r>
              <a:t/>
            </a:r>
            <a:endParaRPr b="1" sz="1550">
              <a:latin typeface="Merriweather"/>
              <a:ea typeface="Merriweather"/>
              <a:cs typeface="Merriweather"/>
              <a:sym typeface="Merriweather"/>
            </a:endParaRPr>
          </a:p>
          <a:p>
            <a:pPr indent="0" lvl="0" marL="457200" rtl="0" algn="just">
              <a:spcBef>
                <a:spcPts val="0"/>
              </a:spcBef>
              <a:spcAft>
                <a:spcPts val="0"/>
              </a:spcAft>
              <a:buNone/>
            </a:pPr>
            <a:r>
              <a:t/>
            </a:r>
            <a:endParaRPr b="1" sz="1550">
              <a:latin typeface="Merriweather"/>
              <a:ea typeface="Merriweather"/>
              <a:cs typeface="Merriweather"/>
              <a:sym typeface="Merriweather"/>
            </a:endParaRPr>
          </a:p>
          <a:p>
            <a:pPr indent="0" lvl="0" marL="457200" rtl="0" algn="just">
              <a:spcBef>
                <a:spcPts val="0"/>
              </a:spcBef>
              <a:spcAft>
                <a:spcPts val="0"/>
              </a:spcAft>
              <a:buNone/>
            </a:pPr>
            <a:r>
              <a:t/>
            </a:r>
            <a:endParaRPr b="1" sz="1550">
              <a:latin typeface="Merriweather"/>
              <a:ea typeface="Merriweather"/>
              <a:cs typeface="Merriweather"/>
              <a:sym typeface="Merriweather"/>
            </a:endParaRPr>
          </a:p>
          <a:p>
            <a:pPr indent="0" lvl="0" marL="457200" rtl="0" algn="just">
              <a:spcBef>
                <a:spcPts val="0"/>
              </a:spcBef>
              <a:spcAft>
                <a:spcPts val="0"/>
              </a:spcAft>
              <a:buNone/>
            </a:pPr>
            <a:r>
              <a:t/>
            </a:r>
            <a:endParaRPr b="1" sz="1550">
              <a:latin typeface="Merriweather"/>
              <a:ea typeface="Merriweather"/>
              <a:cs typeface="Merriweather"/>
              <a:sym typeface="Merriweather"/>
            </a:endParaRPr>
          </a:p>
          <a:p>
            <a:pPr indent="0" lvl="0" marL="457200" rtl="0" algn="just">
              <a:spcBef>
                <a:spcPts val="0"/>
              </a:spcBef>
              <a:spcAft>
                <a:spcPts val="0"/>
              </a:spcAft>
              <a:buNone/>
            </a:pPr>
            <a:r>
              <a:t/>
            </a:r>
            <a:endParaRPr sz="1550">
              <a:latin typeface="Merriweather"/>
              <a:ea typeface="Merriweather"/>
              <a:cs typeface="Merriweather"/>
              <a:sym typeface="Merriweather"/>
            </a:endParaRPr>
          </a:p>
          <a:p>
            <a:pPr indent="0" lvl="0" marL="457200" marR="0" rtl="0" algn="just">
              <a:lnSpc>
                <a:spcPct val="100000"/>
              </a:lnSpc>
              <a:spcBef>
                <a:spcPts val="0"/>
              </a:spcBef>
              <a:spcAft>
                <a:spcPts val="0"/>
              </a:spcAft>
              <a:buNone/>
            </a:pPr>
            <a:r>
              <a:t/>
            </a:r>
            <a:endParaRPr sz="1550">
              <a:latin typeface="Merriweather"/>
              <a:ea typeface="Merriweather"/>
              <a:cs typeface="Merriweather"/>
              <a:sym typeface="Merriweather"/>
            </a:endParaRPr>
          </a:p>
        </p:txBody>
      </p:sp>
      <p:pic>
        <p:nvPicPr>
          <p:cNvPr id="392" name="Google Shape;392;g2e8c98a00c0_0_103"/>
          <p:cNvPicPr preferRelativeResize="0"/>
          <p:nvPr/>
        </p:nvPicPr>
        <p:blipFill>
          <a:blip r:embed="rId3">
            <a:alphaModFix/>
          </a:blip>
          <a:stretch>
            <a:fillRect/>
          </a:stretch>
        </p:blipFill>
        <p:spPr>
          <a:xfrm>
            <a:off x="4560550" y="1106950"/>
            <a:ext cx="3516200" cy="3425301"/>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g2e8c98a00c0_0_114"/>
          <p:cNvSpPr txBox="1"/>
          <p:nvPr>
            <p:ph idx="12" type="sldNum"/>
          </p:nvPr>
        </p:nvSpPr>
        <p:spPr>
          <a:xfrm>
            <a:off x="8726588" y="4749850"/>
            <a:ext cx="417300" cy="393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300"/>
              <a:buNone/>
            </a:pPr>
            <a:fld id="{00000000-1234-1234-1234-123412341234}" type="slidenum">
              <a:rPr lang="en">
                <a:solidFill>
                  <a:srgbClr val="198754"/>
                </a:solidFill>
              </a:rPr>
              <a:t>‹#›</a:t>
            </a:fld>
            <a:endParaRPr>
              <a:solidFill>
                <a:srgbClr val="198754"/>
              </a:solidFill>
            </a:endParaRPr>
          </a:p>
        </p:txBody>
      </p:sp>
      <p:sp>
        <p:nvSpPr>
          <p:cNvPr id="398" name="Google Shape;398;g2e8c98a00c0_0_114"/>
          <p:cNvSpPr/>
          <p:nvPr/>
        </p:nvSpPr>
        <p:spPr>
          <a:xfrm>
            <a:off x="2745525" y="651650"/>
            <a:ext cx="3414600" cy="1051200"/>
          </a:xfrm>
          <a:prstGeom prst="rect">
            <a:avLst/>
          </a:prstGeom>
          <a:solidFill>
            <a:schemeClr val="lt1"/>
          </a:solidFill>
          <a:ln cap="flat" cmpd="sng" w="9525">
            <a:solidFill>
              <a:srgbClr val="FEFEF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9" name="Google Shape;399;g2e8c98a00c0_0_114"/>
          <p:cNvSpPr/>
          <p:nvPr/>
        </p:nvSpPr>
        <p:spPr>
          <a:xfrm>
            <a:off x="1549600" y="210925"/>
            <a:ext cx="6041400" cy="1491900"/>
          </a:xfrm>
          <a:prstGeom prst="rect">
            <a:avLst/>
          </a:prstGeom>
          <a:solidFill>
            <a:schemeClr val="lt1"/>
          </a:solidFill>
          <a:ln cap="flat" cmpd="sng" w="9525">
            <a:solidFill>
              <a:srgbClr val="FEFEF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0" name="Google Shape;400;g2e8c98a00c0_0_114"/>
          <p:cNvSpPr txBox="1"/>
          <p:nvPr>
            <p:ph idx="4294967295" type="ctrTitle"/>
          </p:nvPr>
        </p:nvSpPr>
        <p:spPr>
          <a:xfrm>
            <a:off x="1551300" y="324650"/>
            <a:ext cx="6041400" cy="1378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700">
                <a:solidFill>
                  <a:srgbClr val="198754"/>
                </a:solidFill>
              </a:rPr>
              <a:t>MS Team Features</a:t>
            </a:r>
            <a:endParaRPr b="1" sz="2700">
              <a:solidFill>
                <a:srgbClr val="198754"/>
              </a:solidFill>
            </a:endParaRPr>
          </a:p>
          <a:p>
            <a:pPr indent="0" lvl="0" marL="0" marR="0" rtl="0" algn="ctr">
              <a:lnSpc>
                <a:spcPct val="100000"/>
              </a:lnSpc>
              <a:spcBef>
                <a:spcPts val="0"/>
              </a:spcBef>
              <a:spcAft>
                <a:spcPts val="0"/>
              </a:spcAft>
              <a:buClr>
                <a:schemeClr val="accent1"/>
              </a:buClr>
              <a:buSzPts val="2000"/>
              <a:buFont typeface="Roboto Slab"/>
              <a:buNone/>
            </a:pPr>
            <a:r>
              <a:t/>
            </a:r>
            <a:endParaRPr b="1" i="0" sz="2700" u="none" cap="none" strike="noStrike">
              <a:solidFill>
                <a:srgbClr val="198754"/>
              </a:solidFill>
              <a:latin typeface="Roboto Slab"/>
              <a:ea typeface="Roboto Slab"/>
              <a:cs typeface="Roboto Slab"/>
              <a:sym typeface="Roboto Slab"/>
            </a:endParaRPr>
          </a:p>
          <a:p>
            <a:pPr indent="0" lvl="0" marL="0" marR="0" rtl="0" algn="ctr">
              <a:lnSpc>
                <a:spcPct val="100000"/>
              </a:lnSpc>
              <a:spcBef>
                <a:spcPts val="0"/>
              </a:spcBef>
              <a:spcAft>
                <a:spcPts val="0"/>
              </a:spcAft>
              <a:buClr>
                <a:schemeClr val="accent1"/>
              </a:buClr>
              <a:buSzPts val="2000"/>
              <a:buFont typeface="Roboto Slab"/>
              <a:buNone/>
            </a:pPr>
            <a:r>
              <a:t/>
            </a:r>
            <a:endParaRPr b="1" i="0" sz="2700" u="none" cap="none" strike="noStrike">
              <a:solidFill>
                <a:srgbClr val="198754"/>
              </a:solidFill>
              <a:latin typeface="Roboto Slab"/>
              <a:ea typeface="Roboto Slab"/>
              <a:cs typeface="Roboto Slab"/>
              <a:sym typeface="Roboto Slab"/>
            </a:endParaRPr>
          </a:p>
        </p:txBody>
      </p:sp>
      <p:sp>
        <p:nvSpPr>
          <p:cNvPr id="401" name="Google Shape;401;g2e8c98a00c0_0_114"/>
          <p:cNvSpPr txBox="1"/>
          <p:nvPr/>
        </p:nvSpPr>
        <p:spPr>
          <a:xfrm>
            <a:off x="320325" y="1263500"/>
            <a:ext cx="3355500" cy="5672100"/>
          </a:xfrm>
          <a:prstGeom prst="rect">
            <a:avLst/>
          </a:prstGeom>
          <a:noFill/>
          <a:ln>
            <a:noFill/>
          </a:ln>
        </p:spPr>
        <p:txBody>
          <a:bodyPr anchorCtr="0" anchor="t" bIns="91425" lIns="91425" spcFirstLastPara="1" rIns="91425" wrap="square" tIns="91425">
            <a:spAutoFit/>
          </a:bodyPr>
          <a:lstStyle/>
          <a:p>
            <a:pPr indent="0" lvl="0" marL="457200" rtl="0" algn="just">
              <a:spcBef>
                <a:spcPts val="0"/>
              </a:spcBef>
              <a:spcAft>
                <a:spcPts val="0"/>
              </a:spcAft>
              <a:buNone/>
            </a:pPr>
            <a:r>
              <a:rPr b="1" lang="en" sz="1550">
                <a:latin typeface="Merriweather"/>
                <a:ea typeface="Merriweather"/>
                <a:cs typeface="Merriweather"/>
                <a:sym typeface="Merriweather"/>
              </a:rPr>
              <a:t>Mention Team Members</a:t>
            </a:r>
            <a:endParaRPr b="1" sz="1550">
              <a:latin typeface="Merriweather"/>
              <a:ea typeface="Merriweather"/>
              <a:cs typeface="Merriweather"/>
              <a:sym typeface="Merriweather"/>
            </a:endParaRPr>
          </a:p>
          <a:p>
            <a:pPr indent="0" lvl="0" marL="457200" rtl="0" algn="just">
              <a:spcBef>
                <a:spcPts val="0"/>
              </a:spcBef>
              <a:spcAft>
                <a:spcPts val="0"/>
              </a:spcAft>
              <a:buNone/>
            </a:pPr>
            <a:r>
              <a:t/>
            </a:r>
            <a:endParaRPr sz="1550">
              <a:latin typeface="Merriweather"/>
              <a:ea typeface="Merriweather"/>
              <a:cs typeface="Merriweather"/>
              <a:sym typeface="Merriweather"/>
            </a:endParaRPr>
          </a:p>
          <a:p>
            <a:pPr indent="0" lvl="0" marL="457200" rtl="0" algn="just">
              <a:spcBef>
                <a:spcPts val="0"/>
              </a:spcBef>
              <a:spcAft>
                <a:spcPts val="0"/>
              </a:spcAft>
              <a:buNone/>
            </a:pPr>
            <a:r>
              <a:rPr lang="en" sz="1550">
                <a:latin typeface="Merriweather"/>
                <a:ea typeface="Merriweather"/>
                <a:cs typeface="Merriweather"/>
                <a:sym typeface="Merriweather"/>
              </a:rPr>
              <a:t>You can also bring people’s attention by @Mentioning them, just type the @ symbol before their name. And if you admin enables it, you can @mention your whole team or any channel.</a:t>
            </a:r>
            <a:endParaRPr sz="1550">
              <a:latin typeface="Merriweather"/>
              <a:ea typeface="Merriweather"/>
              <a:cs typeface="Merriweather"/>
              <a:sym typeface="Merriweather"/>
            </a:endParaRPr>
          </a:p>
          <a:p>
            <a:pPr indent="0" lvl="0" marL="457200" rtl="0" algn="just">
              <a:spcBef>
                <a:spcPts val="0"/>
              </a:spcBef>
              <a:spcAft>
                <a:spcPts val="0"/>
              </a:spcAft>
              <a:buNone/>
            </a:pPr>
            <a:r>
              <a:t/>
            </a:r>
            <a:endParaRPr b="1" sz="1550">
              <a:latin typeface="Merriweather"/>
              <a:ea typeface="Merriweather"/>
              <a:cs typeface="Merriweather"/>
              <a:sym typeface="Merriweather"/>
            </a:endParaRPr>
          </a:p>
          <a:p>
            <a:pPr indent="0" lvl="0" marL="457200" rtl="0" algn="just">
              <a:spcBef>
                <a:spcPts val="0"/>
              </a:spcBef>
              <a:spcAft>
                <a:spcPts val="0"/>
              </a:spcAft>
              <a:buNone/>
            </a:pPr>
            <a:r>
              <a:t/>
            </a:r>
            <a:endParaRPr b="1" sz="1550">
              <a:latin typeface="Merriweather"/>
              <a:ea typeface="Merriweather"/>
              <a:cs typeface="Merriweather"/>
              <a:sym typeface="Merriweather"/>
            </a:endParaRPr>
          </a:p>
          <a:p>
            <a:pPr indent="0" lvl="0" marL="457200" rtl="0" algn="just">
              <a:spcBef>
                <a:spcPts val="0"/>
              </a:spcBef>
              <a:spcAft>
                <a:spcPts val="0"/>
              </a:spcAft>
              <a:buNone/>
            </a:pPr>
            <a:r>
              <a:t/>
            </a:r>
            <a:endParaRPr b="1" sz="1550">
              <a:latin typeface="Merriweather"/>
              <a:ea typeface="Merriweather"/>
              <a:cs typeface="Merriweather"/>
              <a:sym typeface="Merriweather"/>
            </a:endParaRPr>
          </a:p>
          <a:p>
            <a:pPr indent="0" lvl="0" marL="457200" rtl="0" algn="just">
              <a:spcBef>
                <a:spcPts val="0"/>
              </a:spcBef>
              <a:spcAft>
                <a:spcPts val="0"/>
              </a:spcAft>
              <a:buNone/>
            </a:pPr>
            <a:r>
              <a:t/>
            </a:r>
            <a:endParaRPr b="1" sz="1550">
              <a:latin typeface="Merriweather"/>
              <a:ea typeface="Merriweather"/>
              <a:cs typeface="Merriweather"/>
              <a:sym typeface="Merriweather"/>
            </a:endParaRPr>
          </a:p>
          <a:p>
            <a:pPr indent="0" lvl="0" marL="457200" rtl="0" algn="just">
              <a:spcBef>
                <a:spcPts val="0"/>
              </a:spcBef>
              <a:spcAft>
                <a:spcPts val="0"/>
              </a:spcAft>
              <a:buNone/>
            </a:pPr>
            <a:r>
              <a:t/>
            </a:r>
            <a:endParaRPr b="1" sz="1550">
              <a:latin typeface="Merriweather"/>
              <a:ea typeface="Merriweather"/>
              <a:cs typeface="Merriweather"/>
              <a:sym typeface="Merriweather"/>
            </a:endParaRPr>
          </a:p>
          <a:p>
            <a:pPr indent="0" lvl="0" marL="457200" rtl="0" algn="just">
              <a:spcBef>
                <a:spcPts val="0"/>
              </a:spcBef>
              <a:spcAft>
                <a:spcPts val="0"/>
              </a:spcAft>
              <a:buNone/>
            </a:pPr>
            <a:r>
              <a:t/>
            </a:r>
            <a:endParaRPr b="1" sz="1550">
              <a:latin typeface="Merriweather"/>
              <a:ea typeface="Merriweather"/>
              <a:cs typeface="Merriweather"/>
              <a:sym typeface="Merriweather"/>
            </a:endParaRPr>
          </a:p>
          <a:p>
            <a:pPr indent="0" lvl="0" marL="457200" rtl="0" algn="just">
              <a:spcBef>
                <a:spcPts val="0"/>
              </a:spcBef>
              <a:spcAft>
                <a:spcPts val="0"/>
              </a:spcAft>
              <a:buNone/>
            </a:pPr>
            <a:r>
              <a:t/>
            </a:r>
            <a:endParaRPr b="1" sz="1550">
              <a:latin typeface="Merriweather"/>
              <a:ea typeface="Merriweather"/>
              <a:cs typeface="Merriweather"/>
              <a:sym typeface="Merriweather"/>
            </a:endParaRPr>
          </a:p>
          <a:p>
            <a:pPr indent="0" lvl="0" marL="457200" rtl="0" algn="just">
              <a:spcBef>
                <a:spcPts val="0"/>
              </a:spcBef>
              <a:spcAft>
                <a:spcPts val="0"/>
              </a:spcAft>
              <a:buNone/>
            </a:pPr>
            <a:r>
              <a:t/>
            </a:r>
            <a:endParaRPr b="1" sz="1550">
              <a:latin typeface="Merriweather"/>
              <a:ea typeface="Merriweather"/>
              <a:cs typeface="Merriweather"/>
              <a:sym typeface="Merriweather"/>
            </a:endParaRPr>
          </a:p>
          <a:p>
            <a:pPr indent="0" lvl="0" marL="457200" rtl="0" algn="just">
              <a:spcBef>
                <a:spcPts val="0"/>
              </a:spcBef>
              <a:spcAft>
                <a:spcPts val="0"/>
              </a:spcAft>
              <a:buNone/>
            </a:pPr>
            <a:r>
              <a:t/>
            </a:r>
            <a:endParaRPr b="1" sz="1550">
              <a:latin typeface="Merriweather"/>
              <a:ea typeface="Merriweather"/>
              <a:cs typeface="Merriweather"/>
              <a:sym typeface="Merriweather"/>
            </a:endParaRPr>
          </a:p>
          <a:p>
            <a:pPr indent="0" lvl="0" marL="457200" rtl="0" algn="just">
              <a:spcBef>
                <a:spcPts val="0"/>
              </a:spcBef>
              <a:spcAft>
                <a:spcPts val="0"/>
              </a:spcAft>
              <a:buNone/>
            </a:pPr>
            <a:r>
              <a:t/>
            </a:r>
            <a:endParaRPr b="1" sz="1550">
              <a:latin typeface="Merriweather"/>
              <a:ea typeface="Merriweather"/>
              <a:cs typeface="Merriweather"/>
              <a:sym typeface="Merriweather"/>
            </a:endParaRPr>
          </a:p>
          <a:p>
            <a:pPr indent="0" lvl="0" marL="457200" rtl="0" algn="just">
              <a:spcBef>
                <a:spcPts val="0"/>
              </a:spcBef>
              <a:spcAft>
                <a:spcPts val="0"/>
              </a:spcAft>
              <a:buNone/>
            </a:pPr>
            <a:r>
              <a:t/>
            </a:r>
            <a:endParaRPr b="1" sz="1550">
              <a:latin typeface="Merriweather"/>
              <a:ea typeface="Merriweather"/>
              <a:cs typeface="Merriweather"/>
              <a:sym typeface="Merriweather"/>
            </a:endParaRPr>
          </a:p>
          <a:p>
            <a:pPr indent="0" lvl="0" marL="457200" rtl="0" algn="just">
              <a:spcBef>
                <a:spcPts val="0"/>
              </a:spcBef>
              <a:spcAft>
                <a:spcPts val="0"/>
              </a:spcAft>
              <a:buNone/>
            </a:pPr>
            <a:r>
              <a:t/>
            </a:r>
            <a:endParaRPr b="1" sz="1550">
              <a:latin typeface="Merriweather"/>
              <a:ea typeface="Merriweather"/>
              <a:cs typeface="Merriweather"/>
              <a:sym typeface="Merriweather"/>
            </a:endParaRPr>
          </a:p>
          <a:p>
            <a:pPr indent="0" lvl="0" marL="457200" rtl="0" algn="just">
              <a:spcBef>
                <a:spcPts val="0"/>
              </a:spcBef>
              <a:spcAft>
                <a:spcPts val="0"/>
              </a:spcAft>
              <a:buNone/>
            </a:pPr>
            <a:r>
              <a:t/>
            </a:r>
            <a:endParaRPr sz="1550">
              <a:latin typeface="Merriweather"/>
              <a:ea typeface="Merriweather"/>
              <a:cs typeface="Merriweather"/>
              <a:sym typeface="Merriweather"/>
            </a:endParaRPr>
          </a:p>
          <a:p>
            <a:pPr indent="0" lvl="0" marL="457200" marR="0" rtl="0" algn="just">
              <a:lnSpc>
                <a:spcPct val="100000"/>
              </a:lnSpc>
              <a:spcBef>
                <a:spcPts val="0"/>
              </a:spcBef>
              <a:spcAft>
                <a:spcPts val="0"/>
              </a:spcAft>
              <a:buNone/>
            </a:pPr>
            <a:r>
              <a:t/>
            </a:r>
            <a:endParaRPr sz="1550">
              <a:latin typeface="Merriweather"/>
              <a:ea typeface="Merriweather"/>
              <a:cs typeface="Merriweather"/>
              <a:sym typeface="Merriweather"/>
            </a:endParaRPr>
          </a:p>
        </p:txBody>
      </p:sp>
      <p:pic>
        <p:nvPicPr>
          <p:cNvPr id="402" name="Google Shape;402;g2e8c98a00c0_0_114"/>
          <p:cNvPicPr preferRelativeResize="0"/>
          <p:nvPr/>
        </p:nvPicPr>
        <p:blipFill>
          <a:blip r:embed="rId3">
            <a:alphaModFix/>
          </a:blip>
          <a:stretch>
            <a:fillRect/>
          </a:stretch>
        </p:blipFill>
        <p:spPr>
          <a:xfrm>
            <a:off x="3675825" y="1298850"/>
            <a:ext cx="5322800" cy="32035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g2eefc5bfbc8_0_0"/>
          <p:cNvSpPr txBox="1"/>
          <p:nvPr>
            <p:ph idx="12" type="sldNum"/>
          </p:nvPr>
        </p:nvSpPr>
        <p:spPr>
          <a:xfrm>
            <a:off x="8726588" y="4749850"/>
            <a:ext cx="417300" cy="393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300"/>
              <a:buNone/>
            </a:pPr>
            <a:fld id="{00000000-1234-1234-1234-123412341234}" type="slidenum">
              <a:rPr lang="en">
                <a:solidFill>
                  <a:srgbClr val="198754"/>
                </a:solidFill>
              </a:rPr>
              <a:t>‹#›</a:t>
            </a:fld>
            <a:endParaRPr>
              <a:solidFill>
                <a:srgbClr val="198754"/>
              </a:solidFill>
            </a:endParaRPr>
          </a:p>
        </p:txBody>
      </p:sp>
      <p:sp>
        <p:nvSpPr>
          <p:cNvPr id="150" name="Google Shape;150;g2eefc5bfbc8_0_0"/>
          <p:cNvSpPr/>
          <p:nvPr/>
        </p:nvSpPr>
        <p:spPr>
          <a:xfrm>
            <a:off x="2745525" y="651650"/>
            <a:ext cx="3414600" cy="1051200"/>
          </a:xfrm>
          <a:prstGeom prst="rect">
            <a:avLst/>
          </a:prstGeom>
          <a:solidFill>
            <a:schemeClr val="lt1"/>
          </a:solidFill>
          <a:ln cap="flat" cmpd="sng" w="9525">
            <a:solidFill>
              <a:srgbClr val="FEFEF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 name="Google Shape;151;g2eefc5bfbc8_0_0"/>
          <p:cNvSpPr/>
          <p:nvPr/>
        </p:nvSpPr>
        <p:spPr>
          <a:xfrm>
            <a:off x="1549600" y="210925"/>
            <a:ext cx="6041400" cy="1491900"/>
          </a:xfrm>
          <a:prstGeom prst="rect">
            <a:avLst/>
          </a:prstGeom>
          <a:solidFill>
            <a:schemeClr val="lt1"/>
          </a:solidFill>
          <a:ln cap="flat" cmpd="sng" w="9525">
            <a:solidFill>
              <a:srgbClr val="FEFEF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 name="Google Shape;152;g2eefc5bfbc8_0_0"/>
          <p:cNvSpPr txBox="1"/>
          <p:nvPr>
            <p:ph idx="4294967295" type="ctrTitle"/>
          </p:nvPr>
        </p:nvSpPr>
        <p:spPr>
          <a:xfrm>
            <a:off x="1551300" y="324650"/>
            <a:ext cx="6041400" cy="9768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chemeClr val="accent1"/>
              </a:buClr>
              <a:buSzPts val="2000"/>
              <a:buFont typeface="Roboto Slab"/>
              <a:buNone/>
            </a:pPr>
            <a:r>
              <a:rPr b="1" lang="en" sz="2700">
                <a:solidFill>
                  <a:srgbClr val="198754"/>
                </a:solidFill>
              </a:rPr>
              <a:t>What is Microsoft Teams?</a:t>
            </a:r>
            <a:endParaRPr b="1" i="0" sz="2700" u="none" cap="none" strike="noStrike">
              <a:solidFill>
                <a:srgbClr val="198754"/>
              </a:solidFill>
              <a:latin typeface="Roboto Slab"/>
              <a:ea typeface="Roboto Slab"/>
              <a:cs typeface="Roboto Slab"/>
              <a:sym typeface="Roboto Slab"/>
            </a:endParaRPr>
          </a:p>
          <a:p>
            <a:pPr indent="0" lvl="0" marL="0" marR="0" rtl="0" algn="ctr">
              <a:lnSpc>
                <a:spcPct val="100000"/>
              </a:lnSpc>
              <a:spcBef>
                <a:spcPts val="0"/>
              </a:spcBef>
              <a:spcAft>
                <a:spcPts val="0"/>
              </a:spcAft>
              <a:buClr>
                <a:schemeClr val="accent1"/>
              </a:buClr>
              <a:buSzPts val="2000"/>
              <a:buFont typeface="Roboto Slab"/>
              <a:buNone/>
            </a:pPr>
            <a:r>
              <a:t/>
            </a:r>
            <a:endParaRPr b="1" i="0" sz="2700" u="none" cap="none" strike="noStrike">
              <a:solidFill>
                <a:srgbClr val="198754"/>
              </a:solidFill>
              <a:latin typeface="Roboto Slab"/>
              <a:ea typeface="Roboto Slab"/>
              <a:cs typeface="Roboto Slab"/>
              <a:sym typeface="Roboto Slab"/>
            </a:endParaRPr>
          </a:p>
        </p:txBody>
      </p:sp>
      <p:pic>
        <p:nvPicPr>
          <p:cNvPr id="153" name="Google Shape;153;g2eefc5bfbc8_0_0"/>
          <p:cNvPicPr preferRelativeResize="0"/>
          <p:nvPr/>
        </p:nvPicPr>
        <p:blipFill rotWithShape="1">
          <a:blip r:embed="rId3">
            <a:alphaModFix/>
          </a:blip>
          <a:srcRect b="7902" l="0" r="527" t="0"/>
          <a:stretch/>
        </p:blipFill>
        <p:spPr>
          <a:xfrm>
            <a:off x="1489200" y="921175"/>
            <a:ext cx="6041402" cy="399227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
        <p:nvSpPr>
          <p:cNvPr id="407" name="Google Shape;407;g2e8c98a00c0_0_125"/>
          <p:cNvSpPr txBox="1"/>
          <p:nvPr>
            <p:ph idx="12" type="sldNum"/>
          </p:nvPr>
        </p:nvSpPr>
        <p:spPr>
          <a:xfrm>
            <a:off x="8726588" y="4749850"/>
            <a:ext cx="417300" cy="393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300"/>
              <a:buNone/>
            </a:pPr>
            <a:fld id="{00000000-1234-1234-1234-123412341234}" type="slidenum">
              <a:rPr lang="en">
                <a:solidFill>
                  <a:srgbClr val="198754"/>
                </a:solidFill>
              </a:rPr>
              <a:t>‹#›</a:t>
            </a:fld>
            <a:endParaRPr>
              <a:solidFill>
                <a:srgbClr val="198754"/>
              </a:solidFill>
            </a:endParaRPr>
          </a:p>
        </p:txBody>
      </p:sp>
      <p:sp>
        <p:nvSpPr>
          <p:cNvPr id="408" name="Google Shape;408;g2e8c98a00c0_0_125"/>
          <p:cNvSpPr/>
          <p:nvPr/>
        </p:nvSpPr>
        <p:spPr>
          <a:xfrm>
            <a:off x="2745525" y="651650"/>
            <a:ext cx="3414600" cy="1051200"/>
          </a:xfrm>
          <a:prstGeom prst="rect">
            <a:avLst/>
          </a:prstGeom>
          <a:solidFill>
            <a:schemeClr val="lt1"/>
          </a:solidFill>
          <a:ln cap="flat" cmpd="sng" w="9525">
            <a:solidFill>
              <a:srgbClr val="FEFEF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9" name="Google Shape;409;g2e8c98a00c0_0_125"/>
          <p:cNvSpPr/>
          <p:nvPr/>
        </p:nvSpPr>
        <p:spPr>
          <a:xfrm>
            <a:off x="1549600" y="210925"/>
            <a:ext cx="6041400" cy="1491900"/>
          </a:xfrm>
          <a:prstGeom prst="rect">
            <a:avLst/>
          </a:prstGeom>
          <a:solidFill>
            <a:schemeClr val="lt1"/>
          </a:solidFill>
          <a:ln cap="flat" cmpd="sng" w="9525">
            <a:solidFill>
              <a:srgbClr val="FEFEF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0" name="Google Shape;410;g2e8c98a00c0_0_125"/>
          <p:cNvSpPr txBox="1"/>
          <p:nvPr>
            <p:ph idx="4294967295" type="ctrTitle"/>
          </p:nvPr>
        </p:nvSpPr>
        <p:spPr>
          <a:xfrm>
            <a:off x="1551300" y="324650"/>
            <a:ext cx="6041400" cy="1378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700">
                <a:solidFill>
                  <a:srgbClr val="198754"/>
                </a:solidFill>
              </a:rPr>
              <a:t>MS Team Features</a:t>
            </a:r>
            <a:endParaRPr b="1" sz="2700">
              <a:solidFill>
                <a:srgbClr val="198754"/>
              </a:solidFill>
            </a:endParaRPr>
          </a:p>
          <a:p>
            <a:pPr indent="0" lvl="0" marL="0" marR="0" rtl="0" algn="ctr">
              <a:lnSpc>
                <a:spcPct val="100000"/>
              </a:lnSpc>
              <a:spcBef>
                <a:spcPts val="0"/>
              </a:spcBef>
              <a:spcAft>
                <a:spcPts val="0"/>
              </a:spcAft>
              <a:buClr>
                <a:schemeClr val="accent1"/>
              </a:buClr>
              <a:buSzPts val="2000"/>
              <a:buFont typeface="Roboto Slab"/>
              <a:buNone/>
            </a:pPr>
            <a:r>
              <a:t/>
            </a:r>
            <a:endParaRPr b="1" i="0" sz="2700" u="none" cap="none" strike="noStrike">
              <a:solidFill>
                <a:srgbClr val="198754"/>
              </a:solidFill>
              <a:latin typeface="Roboto Slab"/>
              <a:ea typeface="Roboto Slab"/>
              <a:cs typeface="Roboto Slab"/>
              <a:sym typeface="Roboto Slab"/>
            </a:endParaRPr>
          </a:p>
          <a:p>
            <a:pPr indent="0" lvl="0" marL="0" marR="0" rtl="0" algn="ctr">
              <a:lnSpc>
                <a:spcPct val="100000"/>
              </a:lnSpc>
              <a:spcBef>
                <a:spcPts val="0"/>
              </a:spcBef>
              <a:spcAft>
                <a:spcPts val="0"/>
              </a:spcAft>
              <a:buClr>
                <a:schemeClr val="accent1"/>
              </a:buClr>
              <a:buSzPts val="2000"/>
              <a:buFont typeface="Roboto Slab"/>
              <a:buNone/>
            </a:pPr>
            <a:r>
              <a:t/>
            </a:r>
            <a:endParaRPr b="1" i="0" sz="2700" u="none" cap="none" strike="noStrike">
              <a:solidFill>
                <a:srgbClr val="198754"/>
              </a:solidFill>
              <a:latin typeface="Roboto Slab"/>
              <a:ea typeface="Roboto Slab"/>
              <a:cs typeface="Roboto Slab"/>
              <a:sym typeface="Roboto Slab"/>
            </a:endParaRPr>
          </a:p>
        </p:txBody>
      </p:sp>
      <p:sp>
        <p:nvSpPr>
          <p:cNvPr id="411" name="Google Shape;411;g2e8c98a00c0_0_125"/>
          <p:cNvSpPr txBox="1"/>
          <p:nvPr/>
        </p:nvSpPr>
        <p:spPr>
          <a:xfrm>
            <a:off x="320325" y="1263500"/>
            <a:ext cx="3355500" cy="6626400"/>
          </a:xfrm>
          <a:prstGeom prst="rect">
            <a:avLst/>
          </a:prstGeom>
          <a:noFill/>
          <a:ln>
            <a:noFill/>
          </a:ln>
        </p:spPr>
        <p:txBody>
          <a:bodyPr anchorCtr="0" anchor="t" bIns="91425" lIns="91425" spcFirstLastPara="1" rIns="91425" wrap="square" tIns="91425">
            <a:spAutoFit/>
          </a:bodyPr>
          <a:lstStyle/>
          <a:p>
            <a:pPr indent="0" lvl="0" marL="457200" rtl="0" algn="just">
              <a:spcBef>
                <a:spcPts val="0"/>
              </a:spcBef>
              <a:spcAft>
                <a:spcPts val="0"/>
              </a:spcAft>
              <a:buNone/>
            </a:pPr>
            <a:r>
              <a:rPr b="1" lang="en" sz="1550">
                <a:latin typeface="Merriweather"/>
                <a:ea typeface="Merriweather"/>
                <a:cs typeface="Merriweather"/>
                <a:sym typeface="Merriweather"/>
              </a:rPr>
              <a:t>Ways to Express Yourself</a:t>
            </a:r>
            <a:endParaRPr b="1" sz="1550">
              <a:latin typeface="Merriweather"/>
              <a:ea typeface="Merriweather"/>
              <a:cs typeface="Merriweather"/>
              <a:sym typeface="Merriweather"/>
            </a:endParaRPr>
          </a:p>
          <a:p>
            <a:pPr indent="0" lvl="0" marL="457200" rtl="0" algn="just">
              <a:spcBef>
                <a:spcPts val="0"/>
              </a:spcBef>
              <a:spcAft>
                <a:spcPts val="0"/>
              </a:spcAft>
              <a:buNone/>
            </a:pPr>
            <a:r>
              <a:t/>
            </a:r>
            <a:endParaRPr sz="1550">
              <a:latin typeface="Merriweather"/>
              <a:ea typeface="Merriweather"/>
              <a:cs typeface="Merriweather"/>
              <a:sym typeface="Merriweather"/>
            </a:endParaRPr>
          </a:p>
          <a:p>
            <a:pPr indent="0" lvl="0" marL="457200" rtl="0" algn="just">
              <a:spcBef>
                <a:spcPts val="0"/>
              </a:spcBef>
              <a:spcAft>
                <a:spcPts val="0"/>
              </a:spcAft>
              <a:buNone/>
            </a:pPr>
            <a:r>
              <a:rPr lang="en" sz="1550">
                <a:latin typeface="Merriweather"/>
                <a:ea typeface="Merriweather"/>
                <a:cs typeface="Merriweather"/>
                <a:sym typeface="Merriweather"/>
              </a:rPr>
              <a:t>Everything from emojis to GIFs to stickers and memes that you can actually edit, are there for you to showcase the personality of your team and add some flare to the conversation.</a:t>
            </a:r>
            <a:endParaRPr sz="1550">
              <a:latin typeface="Merriweather"/>
              <a:ea typeface="Merriweather"/>
              <a:cs typeface="Merriweather"/>
              <a:sym typeface="Merriweather"/>
            </a:endParaRPr>
          </a:p>
          <a:p>
            <a:pPr indent="0" lvl="0" marL="457200" rtl="0" algn="just">
              <a:spcBef>
                <a:spcPts val="0"/>
              </a:spcBef>
              <a:spcAft>
                <a:spcPts val="0"/>
              </a:spcAft>
              <a:buNone/>
            </a:pPr>
            <a:r>
              <a:t/>
            </a:r>
            <a:endParaRPr b="1" sz="1550">
              <a:latin typeface="Merriweather"/>
              <a:ea typeface="Merriweather"/>
              <a:cs typeface="Merriweather"/>
              <a:sym typeface="Merriweather"/>
            </a:endParaRPr>
          </a:p>
          <a:p>
            <a:pPr indent="0" lvl="0" marL="457200" rtl="0" algn="just">
              <a:spcBef>
                <a:spcPts val="0"/>
              </a:spcBef>
              <a:spcAft>
                <a:spcPts val="0"/>
              </a:spcAft>
              <a:buNone/>
            </a:pPr>
            <a:r>
              <a:t/>
            </a:r>
            <a:endParaRPr b="1" sz="1550">
              <a:latin typeface="Merriweather"/>
              <a:ea typeface="Merriweather"/>
              <a:cs typeface="Merriweather"/>
              <a:sym typeface="Merriweather"/>
            </a:endParaRPr>
          </a:p>
          <a:p>
            <a:pPr indent="0" lvl="0" marL="457200" rtl="0" algn="just">
              <a:spcBef>
                <a:spcPts val="0"/>
              </a:spcBef>
              <a:spcAft>
                <a:spcPts val="0"/>
              </a:spcAft>
              <a:buNone/>
            </a:pPr>
            <a:r>
              <a:t/>
            </a:r>
            <a:endParaRPr b="1" sz="1550">
              <a:latin typeface="Merriweather"/>
              <a:ea typeface="Merriweather"/>
              <a:cs typeface="Merriweather"/>
              <a:sym typeface="Merriweather"/>
            </a:endParaRPr>
          </a:p>
          <a:p>
            <a:pPr indent="0" lvl="0" marL="457200" rtl="0" algn="just">
              <a:spcBef>
                <a:spcPts val="0"/>
              </a:spcBef>
              <a:spcAft>
                <a:spcPts val="0"/>
              </a:spcAft>
              <a:buNone/>
            </a:pPr>
            <a:r>
              <a:t/>
            </a:r>
            <a:endParaRPr b="1" sz="1550">
              <a:latin typeface="Merriweather"/>
              <a:ea typeface="Merriweather"/>
              <a:cs typeface="Merriweather"/>
              <a:sym typeface="Merriweather"/>
            </a:endParaRPr>
          </a:p>
          <a:p>
            <a:pPr indent="0" lvl="0" marL="457200" rtl="0" algn="just">
              <a:spcBef>
                <a:spcPts val="0"/>
              </a:spcBef>
              <a:spcAft>
                <a:spcPts val="0"/>
              </a:spcAft>
              <a:buNone/>
            </a:pPr>
            <a:r>
              <a:t/>
            </a:r>
            <a:endParaRPr b="1" sz="1550">
              <a:latin typeface="Merriweather"/>
              <a:ea typeface="Merriweather"/>
              <a:cs typeface="Merriweather"/>
              <a:sym typeface="Merriweather"/>
            </a:endParaRPr>
          </a:p>
          <a:p>
            <a:pPr indent="0" lvl="0" marL="457200" rtl="0" algn="just">
              <a:spcBef>
                <a:spcPts val="0"/>
              </a:spcBef>
              <a:spcAft>
                <a:spcPts val="0"/>
              </a:spcAft>
              <a:buNone/>
            </a:pPr>
            <a:r>
              <a:t/>
            </a:r>
            <a:endParaRPr b="1" sz="1550">
              <a:latin typeface="Merriweather"/>
              <a:ea typeface="Merriweather"/>
              <a:cs typeface="Merriweather"/>
              <a:sym typeface="Merriweather"/>
            </a:endParaRPr>
          </a:p>
          <a:p>
            <a:pPr indent="0" lvl="0" marL="457200" rtl="0" algn="just">
              <a:spcBef>
                <a:spcPts val="0"/>
              </a:spcBef>
              <a:spcAft>
                <a:spcPts val="0"/>
              </a:spcAft>
              <a:buNone/>
            </a:pPr>
            <a:r>
              <a:t/>
            </a:r>
            <a:endParaRPr b="1" sz="1550">
              <a:latin typeface="Merriweather"/>
              <a:ea typeface="Merriweather"/>
              <a:cs typeface="Merriweather"/>
              <a:sym typeface="Merriweather"/>
            </a:endParaRPr>
          </a:p>
          <a:p>
            <a:pPr indent="0" lvl="0" marL="457200" rtl="0" algn="just">
              <a:spcBef>
                <a:spcPts val="0"/>
              </a:spcBef>
              <a:spcAft>
                <a:spcPts val="0"/>
              </a:spcAft>
              <a:buNone/>
            </a:pPr>
            <a:r>
              <a:t/>
            </a:r>
            <a:endParaRPr b="1" sz="1550">
              <a:latin typeface="Merriweather"/>
              <a:ea typeface="Merriweather"/>
              <a:cs typeface="Merriweather"/>
              <a:sym typeface="Merriweather"/>
            </a:endParaRPr>
          </a:p>
          <a:p>
            <a:pPr indent="0" lvl="0" marL="457200" rtl="0" algn="just">
              <a:spcBef>
                <a:spcPts val="0"/>
              </a:spcBef>
              <a:spcAft>
                <a:spcPts val="0"/>
              </a:spcAft>
              <a:buNone/>
            </a:pPr>
            <a:r>
              <a:t/>
            </a:r>
            <a:endParaRPr b="1" sz="1550">
              <a:latin typeface="Merriweather"/>
              <a:ea typeface="Merriweather"/>
              <a:cs typeface="Merriweather"/>
              <a:sym typeface="Merriweather"/>
            </a:endParaRPr>
          </a:p>
          <a:p>
            <a:pPr indent="0" lvl="0" marL="457200" rtl="0" algn="just">
              <a:spcBef>
                <a:spcPts val="0"/>
              </a:spcBef>
              <a:spcAft>
                <a:spcPts val="0"/>
              </a:spcAft>
              <a:buNone/>
            </a:pPr>
            <a:r>
              <a:t/>
            </a:r>
            <a:endParaRPr b="1" sz="1550">
              <a:latin typeface="Merriweather"/>
              <a:ea typeface="Merriweather"/>
              <a:cs typeface="Merriweather"/>
              <a:sym typeface="Merriweather"/>
            </a:endParaRPr>
          </a:p>
          <a:p>
            <a:pPr indent="0" lvl="0" marL="457200" rtl="0" algn="just">
              <a:spcBef>
                <a:spcPts val="0"/>
              </a:spcBef>
              <a:spcAft>
                <a:spcPts val="0"/>
              </a:spcAft>
              <a:buNone/>
            </a:pPr>
            <a:r>
              <a:t/>
            </a:r>
            <a:endParaRPr b="1" sz="1550">
              <a:latin typeface="Merriweather"/>
              <a:ea typeface="Merriweather"/>
              <a:cs typeface="Merriweather"/>
              <a:sym typeface="Merriweather"/>
            </a:endParaRPr>
          </a:p>
          <a:p>
            <a:pPr indent="0" lvl="0" marL="457200" rtl="0" algn="just">
              <a:spcBef>
                <a:spcPts val="0"/>
              </a:spcBef>
              <a:spcAft>
                <a:spcPts val="0"/>
              </a:spcAft>
              <a:buNone/>
            </a:pPr>
            <a:r>
              <a:t/>
            </a:r>
            <a:endParaRPr b="1" sz="1550">
              <a:latin typeface="Merriweather"/>
              <a:ea typeface="Merriweather"/>
              <a:cs typeface="Merriweather"/>
              <a:sym typeface="Merriweather"/>
            </a:endParaRPr>
          </a:p>
          <a:p>
            <a:pPr indent="0" lvl="0" marL="457200" rtl="0" algn="just">
              <a:spcBef>
                <a:spcPts val="0"/>
              </a:spcBef>
              <a:spcAft>
                <a:spcPts val="0"/>
              </a:spcAft>
              <a:buNone/>
            </a:pPr>
            <a:r>
              <a:t/>
            </a:r>
            <a:endParaRPr b="1" sz="1550">
              <a:latin typeface="Merriweather"/>
              <a:ea typeface="Merriweather"/>
              <a:cs typeface="Merriweather"/>
              <a:sym typeface="Merriweather"/>
            </a:endParaRPr>
          </a:p>
          <a:p>
            <a:pPr indent="0" lvl="0" marL="457200" rtl="0" algn="just">
              <a:spcBef>
                <a:spcPts val="0"/>
              </a:spcBef>
              <a:spcAft>
                <a:spcPts val="0"/>
              </a:spcAft>
              <a:buNone/>
            </a:pPr>
            <a:r>
              <a:t/>
            </a:r>
            <a:endParaRPr b="1" sz="1550">
              <a:latin typeface="Merriweather"/>
              <a:ea typeface="Merriweather"/>
              <a:cs typeface="Merriweather"/>
              <a:sym typeface="Merriweather"/>
            </a:endParaRPr>
          </a:p>
          <a:p>
            <a:pPr indent="0" lvl="0" marL="457200" rtl="0" algn="just">
              <a:spcBef>
                <a:spcPts val="0"/>
              </a:spcBef>
              <a:spcAft>
                <a:spcPts val="0"/>
              </a:spcAft>
              <a:buNone/>
            </a:pPr>
            <a:r>
              <a:t/>
            </a:r>
            <a:endParaRPr b="1" sz="1550">
              <a:latin typeface="Merriweather"/>
              <a:ea typeface="Merriweather"/>
              <a:cs typeface="Merriweather"/>
              <a:sym typeface="Merriweather"/>
            </a:endParaRPr>
          </a:p>
          <a:p>
            <a:pPr indent="0" lvl="0" marL="457200" rtl="0" algn="just">
              <a:spcBef>
                <a:spcPts val="0"/>
              </a:spcBef>
              <a:spcAft>
                <a:spcPts val="0"/>
              </a:spcAft>
              <a:buNone/>
            </a:pPr>
            <a:r>
              <a:t/>
            </a:r>
            <a:endParaRPr b="1" sz="1550">
              <a:latin typeface="Merriweather"/>
              <a:ea typeface="Merriweather"/>
              <a:cs typeface="Merriweather"/>
              <a:sym typeface="Merriweather"/>
            </a:endParaRPr>
          </a:p>
          <a:p>
            <a:pPr indent="0" lvl="0" marL="457200" rtl="0" algn="just">
              <a:spcBef>
                <a:spcPts val="0"/>
              </a:spcBef>
              <a:spcAft>
                <a:spcPts val="0"/>
              </a:spcAft>
              <a:buNone/>
            </a:pPr>
            <a:r>
              <a:t/>
            </a:r>
            <a:endParaRPr sz="1550">
              <a:latin typeface="Merriweather"/>
              <a:ea typeface="Merriweather"/>
              <a:cs typeface="Merriweather"/>
              <a:sym typeface="Merriweather"/>
            </a:endParaRPr>
          </a:p>
          <a:p>
            <a:pPr indent="0" lvl="0" marL="457200" marR="0" rtl="0" algn="just">
              <a:lnSpc>
                <a:spcPct val="100000"/>
              </a:lnSpc>
              <a:spcBef>
                <a:spcPts val="0"/>
              </a:spcBef>
              <a:spcAft>
                <a:spcPts val="0"/>
              </a:spcAft>
              <a:buNone/>
            </a:pPr>
            <a:r>
              <a:t/>
            </a:r>
            <a:endParaRPr sz="1550">
              <a:latin typeface="Merriweather"/>
              <a:ea typeface="Merriweather"/>
              <a:cs typeface="Merriweather"/>
              <a:sym typeface="Merriweather"/>
            </a:endParaRPr>
          </a:p>
        </p:txBody>
      </p:sp>
      <p:pic>
        <p:nvPicPr>
          <p:cNvPr id="412" name="Google Shape;412;g2e8c98a00c0_0_125"/>
          <p:cNvPicPr preferRelativeResize="0"/>
          <p:nvPr/>
        </p:nvPicPr>
        <p:blipFill>
          <a:blip r:embed="rId3">
            <a:alphaModFix/>
          </a:blip>
          <a:stretch>
            <a:fillRect/>
          </a:stretch>
        </p:blipFill>
        <p:spPr>
          <a:xfrm>
            <a:off x="3704300" y="1336050"/>
            <a:ext cx="5218424" cy="29671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sp>
        <p:nvSpPr>
          <p:cNvPr id="417" name="Google Shape;417;g2e8bca10f5f_0_1106"/>
          <p:cNvSpPr txBox="1"/>
          <p:nvPr>
            <p:ph idx="12" type="sldNum"/>
          </p:nvPr>
        </p:nvSpPr>
        <p:spPr>
          <a:xfrm>
            <a:off x="8726588" y="4749850"/>
            <a:ext cx="417300" cy="393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300"/>
              <a:buNone/>
            </a:pPr>
            <a:fld id="{00000000-1234-1234-1234-123412341234}" type="slidenum">
              <a:rPr lang="en">
                <a:solidFill>
                  <a:srgbClr val="198754"/>
                </a:solidFill>
              </a:rPr>
              <a:t>‹#›</a:t>
            </a:fld>
            <a:endParaRPr>
              <a:solidFill>
                <a:srgbClr val="198754"/>
              </a:solidFill>
            </a:endParaRPr>
          </a:p>
        </p:txBody>
      </p:sp>
      <p:sp>
        <p:nvSpPr>
          <p:cNvPr id="418" name="Google Shape;418;g2e8bca10f5f_0_1106"/>
          <p:cNvSpPr/>
          <p:nvPr/>
        </p:nvSpPr>
        <p:spPr>
          <a:xfrm>
            <a:off x="2745525" y="651650"/>
            <a:ext cx="3414600" cy="1051200"/>
          </a:xfrm>
          <a:prstGeom prst="rect">
            <a:avLst/>
          </a:prstGeom>
          <a:solidFill>
            <a:schemeClr val="lt1"/>
          </a:solidFill>
          <a:ln cap="flat" cmpd="sng" w="9525">
            <a:solidFill>
              <a:srgbClr val="FEFEF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9" name="Google Shape;419;g2e8bca10f5f_0_1106"/>
          <p:cNvSpPr/>
          <p:nvPr/>
        </p:nvSpPr>
        <p:spPr>
          <a:xfrm>
            <a:off x="1549600" y="210925"/>
            <a:ext cx="6041400" cy="1491900"/>
          </a:xfrm>
          <a:prstGeom prst="rect">
            <a:avLst/>
          </a:prstGeom>
          <a:solidFill>
            <a:schemeClr val="lt1"/>
          </a:solidFill>
          <a:ln cap="flat" cmpd="sng" w="9525">
            <a:solidFill>
              <a:srgbClr val="FEFEF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0" name="Google Shape;420;g2e8bca10f5f_0_1106"/>
          <p:cNvSpPr txBox="1"/>
          <p:nvPr>
            <p:ph idx="4294967295" type="ctrTitle"/>
          </p:nvPr>
        </p:nvSpPr>
        <p:spPr>
          <a:xfrm>
            <a:off x="1551300" y="324650"/>
            <a:ext cx="6041400" cy="1378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700">
                <a:solidFill>
                  <a:srgbClr val="198754"/>
                </a:solidFill>
              </a:rPr>
              <a:t>Protocols while using MS Teams</a:t>
            </a:r>
            <a:endParaRPr b="1" sz="2700">
              <a:solidFill>
                <a:srgbClr val="198754"/>
              </a:solidFill>
            </a:endParaRPr>
          </a:p>
          <a:p>
            <a:pPr indent="0" lvl="0" marL="0" marR="0" rtl="0" algn="ctr">
              <a:lnSpc>
                <a:spcPct val="100000"/>
              </a:lnSpc>
              <a:spcBef>
                <a:spcPts val="0"/>
              </a:spcBef>
              <a:spcAft>
                <a:spcPts val="0"/>
              </a:spcAft>
              <a:buClr>
                <a:schemeClr val="accent1"/>
              </a:buClr>
              <a:buSzPts val="2000"/>
              <a:buFont typeface="Roboto Slab"/>
              <a:buNone/>
            </a:pPr>
            <a:r>
              <a:t/>
            </a:r>
            <a:endParaRPr b="1" i="0" sz="2700" u="none" cap="none" strike="noStrike">
              <a:solidFill>
                <a:srgbClr val="198754"/>
              </a:solidFill>
              <a:latin typeface="Roboto Slab"/>
              <a:ea typeface="Roboto Slab"/>
              <a:cs typeface="Roboto Slab"/>
              <a:sym typeface="Roboto Slab"/>
            </a:endParaRPr>
          </a:p>
          <a:p>
            <a:pPr indent="0" lvl="0" marL="0" marR="0" rtl="0" algn="ctr">
              <a:lnSpc>
                <a:spcPct val="100000"/>
              </a:lnSpc>
              <a:spcBef>
                <a:spcPts val="0"/>
              </a:spcBef>
              <a:spcAft>
                <a:spcPts val="0"/>
              </a:spcAft>
              <a:buClr>
                <a:schemeClr val="accent1"/>
              </a:buClr>
              <a:buSzPts val="2000"/>
              <a:buFont typeface="Roboto Slab"/>
              <a:buNone/>
            </a:pPr>
            <a:r>
              <a:t/>
            </a:r>
            <a:endParaRPr b="1" i="0" sz="2700" u="none" cap="none" strike="noStrike">
              <a:solidFill>
                <a:srgbClr val="198754"/>
              </a:solidFill>
              <a:latin typeface="Roboto Slab"/>
              <a:ea typeface="Roboto Slab"/>
              <a:cs typeface="Roboto Slab"/>
              <a:sym typeface="Roboto Slab"/>
            </a:endParaRPr>
          </a:p>
        </p:txBody>
      </p:sp>
      <p:sp>
        <p:nvSpPr>
          <p:cNvPr id="421" name="Google Shape;421;g2e8bca10f5f_0_1106"/>
          <p:cNvSpPr txBox="1"/>
          <p:nvPr/>
        </p:nvSpPr>
        <p:spPr>
          <a:xfrm>
            <a:off x="756450" y="868900"/>
            <a:ext cx="7631100" cy="3524700"/>
          </a:xfrm>
          <a:prstGeom prst="rect">
            <a:avLst/>
          </a:prstGeom>
          <a:noFill/>
          <a:ln>
            <a:noFill/>
          </a:ln>
        </p:spPr>
        <p:txBody>
          <a:bodyPr anchorCtr="0" anchor="t" bIns="91425" lIns="91425" spcFirstLastPara="1" rIns="91425" wrap="square" tIns="91425">
            <a:spAutoFit/>
          </a:bodyPr>
          <a:lstStyle/>
          <a:p>
            <a:pPr indent="-327025" lvl="0" marL="457200" rtl="0" algn="just">
              <a:spcBef>
                <a:spcPts val="0"/>
              </a:spcBef>
              <a:spcAft>
                <a:spcPts val="0"/>
              </a:spcAft>
              <a:buSzPts val="1550"/>
              <a:buFont typeface="Merriweather"/>
              <a:buChar char="●"/>
            </a:pPr>
            <a:r>
              <a:rPr lang="en" sz="1550">
                <a:latin typeface="Merriweather"/>
                <a:ea typeface="Merriweather"/>
                <a:cs typeface="Merriweather"/>
                <a:sym typeface="Merriweather"/>
              </a:rPr>
              <a:t>Ensure your camera is turned off, it is not permitted for students to have cameras on.</a:t>
            </a:r>
            <a:endParaRPr sz="1550">
              <a:latin typeface="Merriweather"/>
              <a:ea typeface="Merriweather"/>
              <a:cs typeface="Merriweather"/>
              <a:sym typeface="Merriweather"/>
            </a:endParaRPr>
          </a:p>
          <a:p>
            <a:pPr indent="-327025" lvl="0" marL="457200" rtl="0" algn="just">
              <a:spcBef>
                <a:spcPts val="0"/>
              </a:spcBef>
              <a:spcAft>
                <a:spcPts val="0"/>
              </a:spcAft>
              <a:buSzPts val="1550"/>
              <a:buFont typeface="Merriweather"/>
              <a:buChar char="●"/>
            </a:pPr>
            <a:r>
              <a:rPr lang="en" sz="1550">
                <a:latin typeface="Merriweather"/>
                <a:ea typeface="Merriweather"/>
                <a:cs typeface="Merriweather"/>
                <a:sym typeface="Merriweather"/>
              </a:rPr>
              <a:t>Ensure your microphone is muted, only unmute if asked to do so by the teacher.</a:t>
            </a:r>
            <a:endParaRPr sz="1550">
              <a:latin typeface="Merriweather"/>
              <a:ea typeface="Merriweather"/>
              <a:cs typeface="Merriweather"/>
              <a:sym typeface="Merriweather"/>
            </a:endParaRPr>
          </a:p>
          <a:p>
            <a:pPr indent="-327025" lvl="0" marL="457200" rtl="0" algn="just">
              <a:spcBef>
                <a:spcPts val="0"/>
              </a:spcBef>
              <a:spcAft>
                <a:spcPts val="0"/>
              </a:spcAft>
              <a:buSzPts val="1550"/>
              <a:buFont typeface="Merriweather"/>
              <a:buChar char="●"/>
            </a:pPr>
            <a:r>
              <a:rPr lang="en" sz="1550">
                <a:latin typeface="Merriweather"/>
                <a:ea typeface="Merriweather"/>
                <a:cs typeface="Merriweather"/>
                <a:sym typeface="Merriweather"/>
              </a:rPr>
              <a:t>Only you can take part in the tutorial. Parents and family members must not ask questions.</a:t>
            </a:r>
            <a:endParaRPr sz="1550">
              <a:latin typeface="Merriweather"/>
              <a:ea typeface="Merriweather"/>
              <a:cs typeface="Merriweather"/>
              <a:sym typeface="Merriweather"/>
            </a:endParaRPr>
          </a:p>
          <a:p>
            <a:pPr indent="-327025" lvl="0" marL="457200" rtl="0" algn="just">
              <a:spcBef>
                <a:spcPts val="0"/>
              </a:spcBef>
              <a:spcAft>
                <a:spcPts val="0"/>
              </a:spcAft>
              <a:buSzPts val="1550"/>
              <a:buFont typeface="Merriweather"/>
              <a:buChar char="●"/>
            </a:pPr>
            <a:r>
              <a:rPr lang="en" sz="1550">
                <a:latin typeface="Merriweather"/>
                <a:ea typeface="Merriweather"/>
                <a:cs typeface="Merriweather"/>
                <a:sym typeface="Merriweather"/>
              </a:rPr>
              <a:t>If you need to ask/respond to a question, use the “Raise Hand” function to get the teachers attention.</a:t>
            </a:r>
            <a:endParaRPr sz="1550">
              <a:latin typeface="Merriweather"/>
              <a:ea typeface="Merriweather"/>
              <a:cs typeface="Merriweather"/>
              <a:sym typeface="Merriweather"/>
            </a:endParaRPr>
          </a:p>
          <a:p>
            <a:pPr indent="-327025" lvl="0" marL="457200" rtl="0" algn="just">
              <a:spcBef>
                <a:spcPts val="0"/>
              </a:spcBef>
              <a:spcAft>
                <a:spcPts val="0"/>
              </a:spcAft>
              <a:buSzPts val="1550"/>
              <a:buFont typeface="Merriweather"/>
              <a:buChar char="●"/>
            </a:pPr>
            <a:r>
              <a:rPr lang="en" sz="1550">
                <a:latin typeface="Merriweather"/>
                <a:ea typeface="Merriweather"/>
                <a:cs typeface="Merriweather"/>
                <a:sym typeface="Merriweather"/>
              </a:rPr>
              <a:t>You can ask a question in writing using the chat function for the teacher to respond to verbally.</a:t>
            </a:r>
            <a:endParaRPr sz="1550">
              <a:latin typeface="Merriweather"/>
              <a:ea typeface="Merriweather"/>
              <a:cs typeface="Merriweather"/>
              <a:sym typeface="Merriweather"/>
            </a:endParaRPr>
          </a:p>
          <a:p>
            <a:pPr indent="-327025" lvl="0" marL="457200" rtl="0" algn="just">
              <a:spcBef>
                <a:spcPts val="0"/>
              </a:spcBef>
              <a:spcAft>
                <a:spcPts val="0"/>
              </a:spcAft>
              <a:buSzPts val="1550"/>
              <a:buFont typeface="Merriweather"/>
              <a:buChar char="●"/>
            </a:pPr>
            <a:r>
              <a:rPr lang="en" sz="1550">
                <a:latin typeface="Merriweather"/>
                <a:ea typeface="Merriweather"/>
                <a:cs typeface="Merriweather"/>
                <a:sym typeface="Merriweather"/>
              </a:rPr>
              <a:t>Tutorials cannot be recorded, the record option on TEAMS has been disabled.</a:t>
            </a:r>
            <a:endParaRPr sz="1550">
              <a:latin typeface="Merriweather"/>
              <a:ea typeface="Merriweather"/>
              <a:cs typeface="Merriweather"/>
              <a:sym typeface="Merriweather"/>
            </a:endParaRPr>
          </a:p>
          <a:p>
            <a:pPr indent="-327025" lvl="0" marL="457200" rtl="0" algn="just">
              <a:spcBef>
                <a:spcPts val="0"/>
              </a:spcBef>
              <a:spcAft>
                <a:spcPts val="0"/>
              </a:spcAft>
              <a:buSzPts val="1550"/>
              <a:buFont typeface="Merriweather"/>
              <a:buChar char="●"/>
            </a:pPr>
            <a:r>
              <a:rPr lang="en" sz="1550">
                <a:latin typeface="Merriweather"/>
                <a:ea typeface="Merriweather"/>
                <a:cs typeface="Merriweather"/>
                <a:sym typeface="Merriweather"/>
              </a:rPr>
              <a:t>The teacher may decide to have their camera on with a blurred background to support explanation.</a:t>
            </a:r>
            <a:endParaRPr sz="1550">
              <a:latin typeface="Merriweather"/>
              <a:ea typeface="Merriweather"/>
              <a:cs typeface="Merriweather"/>
              <a:sym typeface="Merriweathe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g2e8c98a00c0_0_138"/>
          <p:cNvSpPr txBox="1"/>
          <p:nvPr>
            <p:ph idx="12" type="sldNum"/>
          </p:nvPr>
        </p:nvSpPr>
        <p:spPr>
          <a:xfrm>
            <a:off x="8726588" y="4749850"/>
            <a:ext cx="417300" cy="393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300"/>
              <a:buNone/>
            </a:pPr>
            <a:fld id="{00000000-1234-1234-1234-123412341234}" type="slidenum">
              <a:rPr lang="en">
                <a:solidFill>
                  <a:srgbClr val="198754"/>
                </a:solidFill>
              </a:rPr>
              <a:t>‹#›</a:t>
            </a:fld>
            <a:endParaRPr>
              <a:solidFill>
                <a:srgbClr val="198754"/>
              </a:solidFill>
            </a:endParaRPr>
          </a:p>
        </p:txBody>
      </p:sp>
      <p:sp>
        <p:nvSpPr>
          <p:cNvPr id="427" name="Google Shape;427;g2e8c98a00c0_0_138"/>
          <p:cNvSpPr/>
          <p:nvPr/>
        </p:nvSpPr>
        <p:spPr>
          <a:xfrm>
            <a:off x="2745525" y="651650"/>
            <a:ext cx="3414600" cy="1051200"/>
          </a:xfrm>
          <a:prstGeom prst="rect">
            <a:avLst/>
          </a:prstGeom>
          <a:solidFill>
            <a:schemeClr val="lt1"/>
          </a:solidFill>
          <a:ln cap="flat" cmpd="sng" w="9525">
            <a:solidFill>
              <a:srgbClr val="FEFEF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8" name="Google Shape;428;g2e8c98a00c0_0_138"/>
          <p:cNvSpPr/>
          <p:nvPr/>
        </p:nvSpPr>
        <p:spPr>
          <a:xfrm>
            <a:off x="1549600" y="210925"/>
            <a:ext cx="6041400" cy="1491900"/>
          </a:xfrm>
          <a:prstGeom prst="rect">
            <a:avLst/>
          </a:prstGeom>
          <a:solidFill>
            <a:schemeClr val="lt1"/>
          </a:solidFill>
          <a:ln cap="flat" cmpd="sng" w="9525">
            <a:solidFill>
              <a:srgbClr val="FEFEF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9" name="Google Shape;429;g2e8c98a00c0_0_138"/>
          <p:cNvSpPr txBox="1"/>
          <p:nvPr>
            <p:ph idx="4294967295" type="ctrTitle"/>
          </p:nvPr>
        </p:nvSpPr>
        <p:spPr>
          <a:xfrm>
            <a:off x="1551300" y="324650"/>
            <a:ext cx="6041400" cy="1378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700">
                <a:solidFill>
                  <a:srgbClr val="198754"/>
                </a:solidFill>
              </a:rPr>
              <a:t>Platform Requirements</a:t>
            </a:r>
            <a:endParaRPr b="1" sz="2700">
              <a:solidFill>
                <a:srgbClr val="198754"/>
              </a:solidFill>
            </a:endParaRPr>
          </a:p>
          <a:p>
            <a:pPr indent="0" lvl="0" marL="0" marR="0" rtl="0" algn="ctr">
              <a:lnSpc>
                <a:spcPct val="100000"/>
              </a:lnSpc>
              <a:spcBef>
                <a:spcPts val="0"/>
              </a:spcBef>
              <a:spcAft>
                <a:spcPts val="0"/>
              </a:spcAft>
              <a:buClr>
                <a:schemeClr val="accent1"/>
              </a:buClr>
              <a:buSzPts val="2000"/>
              <a:buFont typeface="Roboto Slab"/>
              <a:buNone/>
            </a:pPr>
            <a:r>
              <a:t/>
            </a:r>
            <a:endParaRPr b="1" i="0" sz="2700" u="none" cap="none" strike="noStrike">
              <a:solidFill>
                <a:srgbClr val="198754"/>
              </a:solidFill>
              <a:latin typeface="Roboto Slab"/>
              <a:ea typeface="Roboto Slab"/>
              <a:cs typeface="Roboto Slab"/>
              <a:sym typeface="Roboto Slab"/>
            </a:endParaRPr>
          </a:p>
          <a:p>
            <a:pPr indent="0" lvl="0" marL="0" marR="0" rtl="0" algn="ctr">
              <a:lnSpc>
                <a:spcPct val="100000"/>
              </a:lnSpc>
              <a:spcBef>
                <a:spcPts val="0"/>
              </a:spcBef>
              <a:spcAft>
                <a:spcPts val="0"/>
              </a:spcAft>
              <a:buClr>
                <a:schemeClr val="accent1"/>
              </a:buClr>
              <a:buSzPts val="2000"/>
              <a:buFont typeface="Roboto Slab"/>
              <a:buNone/>
            </a:pPr>
            <a:r>
              <a:t/>
            </a:r>
            <a:endParaRPr b="1" i="0" sz="2700" u="none" cap="none" strike="noStrike">
              <a:solidFill>
                <a:srgbClr val="198754"/>
              </a:solidFill>
              <a:latin typeface="Roboto Slab"/>
              <a:ea typeface="Roboto Slab"/>
              <a:cs typeface="Roboto Slab"/>
              <a:sym typeface="Roboto Slab"/>
            </a:endParaRPr>
          </a:p>
        </p:txBody>
      </p:sp>
      <p:sp>
        <p:nvSpPr>
          <p:cNvPr id="430" name="Google Shape;430;g2e8c98a00c0_0_138"/>
          <p:cNvSpPr txBox="1"/>
          <p:nvPr/>
        </p:nvSpPr>
        <p:spPr>
          <a:xfrm>
            <a:off x="678600" y="1561175"/>
            <a:ext cx="3758700" cy="2093400"/>
          </a:xfrm>
          <a:prstGeom prst="rect">
            <a:avLst/>
          </a:prstGeom>
          <a:noFill/>
          <a:ln>
            <a:noFill/>
          </a:ln>
        </p:spPr>
        <p:txBody>
          <a:bodyPr anchorCtr="0" anchor="t" bIns="91425" lIns="91425" spcFirstLastPara="1" rIns="91425" wrap="square" tIns="91425">
            <a:spAutoFit/>
          </a:bodyPr>
          <a:lstStyle/>
          <a:p>
            <a:pPr indent="0" lvl="0" marL="457200" rtl="0" algn="just">
              <a:spcBef>
                <a:spcPts val="0"/>
              </a:spcBef>
              <a:spcAft>
                <a:spcPts val="0"/>
              </a:spcAft>
              <a:buNone/>
            </a:pPr>
            <a:r>
              <a:rPr b="1" lang="en" sz="1550">
                <a:latin typeface="Merriweather"/>
                <a:ea typeface="Merriweather"/>
                <a:cs typeface="Merriweather"/>
                <a:sym typeface="Merriweather"/>
              </a:rPr>
              <a:t>Clients:</a:t>
            </a:r>
            <a:endParaRPr b="1" sz="1550">
              <a:latin typeface="Merriweather"/>
              <a:ea typeface="Merriweather"/>
              <a:cs typeface="Merriweather"/>
              <a:sym typeface="Merriweather"/>
            </a:endParaRPr>
          </a:p>
          <a:p>
            <a:pPr indent="0" lvl="0" marL="457200" rtl="0" algn="just">
              <a:spcBef>
                <a:spcPts val="0"/>
              </a:spcBef>
              <a:spcAft>
                <a:spcPts val="0"/>
              </a:spcAft>
              <a:buNone/>
            </a:pPr>
            <a:r>
              <a:rPr lang="en" sz="1550">
                <a:latin typeface="Merriweather"/>
                <a:ea typeface="Merriweather"/>
                <a:cs typeface="Merriweather"/>
                <a:sym typeface="Merriweather"/>
              </a:rPr>
              <a:t>• Windows 7+ (7, 8, 8.1, 10)</a:t>
            </a:r>
            <a:endParaRPr sz="1550">
              <a:latin typeface="Merriweather"/>
              <a:ea typeface="Merriweather"/>
              <a:cs typeface="Merriweather"/>
              <a:sym typeface="Merriweather"/>
            </a:endParaRPr>
          </a:p>
          <a:p>
            <a:pPr indent="0" lvl="0" marL="457200" rtl="0" algn="just">
              <a:spcBef>
                <a:spcPts val="0"/>
              </a:spcBef>
              <a:spcAft>
                <a:spcPts val="0"/>
              </a:spcAft>
              <a:buNone/>
            </a:pPr>
            <a:r>
              <a:rPr lang="en" sz="1550">
                <a:latin typeface="Merriweather"/>
                <a:ea typeface="Merriweather"/>
                <a:cs typeface="Merriweather"/>
                <a:sym typeface="Merriweather"/>
              </a:rPr>
              <a:t>• Mac OSX 10.10+</a:t>
            </a:r>
            <a:endParaRPr sz="1550">
              <a:latin typeface="Merriweather"/>
              <a:ea typeface="Merriweather"/>
              <a:cs typeface="Merriweather"/>
              <a:sym typeface="Merriweather"/>
            </a:endParaRPr>
          </a:p>
          <a:p>
            <a:pPr indent="0" lvl="0" marL="457200" rtl="0" algn="just">
              <a:spcBef>
                <a:spcPts val="0"/>
              </a:spcBef>
              <a:spcAft>
                <a:spcPts val="0"/>
              </a:spcAft>
              <a:buNone/>
            </a:pPr>
            <a:r>
              <a:rPr lang="en" sz="1550">
                <a:latin typeface="Merriweather"/>
                <a:ea typeface="Merriweather"/>
                <a:cs typeface="Merriweather"/>
                <a:sym typeface="Merriweather"/>
              </a:rPr>
              <a:t>• Windows Phone 10.0.10586+</a:t>
            </a:r>
            <a:endParaRPr sz="1550">
              <a:latin typeface="Merriweather"/>
              <a:ea typeface="Merriweather"/>
              <a:cs typeface="Merriweather"/>
              <a:sym typeface="Merriweather"/>
            </a:endParaRPr>
          </a:p>
          <a:p>
            <a:pPr indent="0" lvl="0" marL="457200" rtl="0" algn="just">
              <a:spcBef>
                <a:spcPts val="0"/>
              </a:spcBef>
              <a:spcAft>
                <a:spcPts val="0"/>
              </a:spcAft>
              <a:buNone/>
            </a:pPr>
            <a:r>
              <a:rPr lang="en" sz="1550">
                <a:latin typeface="Merriweather"/>
                <a:ea typeface="Merriweather"/>
                <a:cs typeface="Merriweather"/>
                <a:sym typeface="Merriweather"/>
              </a:rPr>
              <a:t>• Android 4.4+</a:t>
            </a:r>
            <a:endParaRPr sz="1550">
              <a:latin typeface="Merriweather"/>
              <a:ea typeface="Merriweather"/>
              <a:cs typeface="Merriweather"/>
              <a:sym typeface="Merriweather"/>
            </a:endParaRPr>
          </a:p>
          <a:p>
            <a:pPr indent="0" lvl="0" marL="457200" rtl="0" algn="just">
              <a:spcBef>
                <a:spcPts val="0"/>
              </a:spcBef>
              <a:spcAft>
                <a:spcPts val="0"/>
              </a:spcAft>
              <a:buNone/>
            </a:pPr>
            <a:r>
              <a:rPr lang="en" sz="1550">
                <a:latin typeface="Merriweather"/>
                <a:ea typeface="Merriweather"/>
                <a:cs typeface="Merriweather"/>
                <a:sym typeface="Merriweather"/>
              </a:rPr>
              <a:t>• iOS (iPhone and iPad) 9+</a:t>
            </a:r>
            <a:endParaRPr sz="1550">
              <a:latin typeface="Merriweather"/>
              <a:ea typeface="Merriweather"/>
              <a:cs typeface="Merriweather"/>
              <a:sym typeface="Merriweather"/>
            </a:endParaRPr>
          </a:p>
          <a:p>
            <a:pPr indent="0" lvl="0" marL="457200" rtl="0" algn="just">
              <a:spcBef>
                <a:spcPts val="0"/>
              </a:spcBef>
              <a:spcAft>
                <a:spcPts val="0"/>
              </a:spcAft>
              <a:buNone/>
            </a:pPr>
            <a:r>
              <a:t/>
            </a:r>
            <a:endParaRPr sz="1550">
              <a:latin typeface="Merriweather"/>
              <a:ea typeface="Merriweather"/>
              <a:cs typeface="Merriweather"/>
              <a:sym typeface="Merriweather"/>
            </a:endParaRPr>
          </a:p>
          <a:p>
            <a:pPr indent="0" lvl="0" marL="457200" rtl="0" algn="just">
              <a:spcBef>
                <a:spcPts val="0"/>
              </a:spcBef>
              <a:spcAft>
                <a:spcPts val="0"/>
              </a:spcAft>
              <a:buNone/>
            </a:pPr>
            <a:r>
              <a:t/>
            </a:r>
            <a:endParaRPr sz="1550">
              <a:latin typeface="Merriweather"/>
              <a:ea typeface="Merriweather"/>
              <a:cs typeface="Merriweather"/>
              <a:sym typeface="Merriweather"/>
            </a:endParaRPr>
          </a:p>
        </p:txBody>
      </p:sp>
      <p:sp>
        <p:nvSpPr>
          <p:cNvPr id="431" name="Google Shape;431;g2e8c98a00c0_0_138"/>
          <p:cNvSpPr txBox="1"/>
          <p:nvPr/>
        </p:nvSpPr>
        <p:spPr>
          <a:xfrm>
            <a:off x="4804575" y="1525050"/>
            <a:ext cx="3758700" cy="2570400"/>
          </a:xfrm>
          <a:prstGeom prst="rect">
            <a:avLst/>
          </a:prstGeom>
          <a:noFill/>
          <a:ln>
            <a:noFill/>
          </a:ln>
        </p:spPr>
        <p:txBody>
          <a:bodyPr anchorCtr="0" anchor="t" bIns="91425" lIns="91425" spcFirstLastPara="1" rIns="91425" wrap="square" tIns="91425">
            <a:spAutoFit/>
          </a:bodyPr>
          <a:lstStyle/>
          <a:p>
            <a:pPr indent="0" lvl="0" marL="457200" rtl="0" algn="just">
              <a:spcBef>
                <a:spcPts val="0"/>
              </a:spcBef>
              <a:spcAft>
                <a:spcPts val="0"/>
              </a:spcAft>
              <a:buNone/>
            </a:pPr>
            <a:r>
              <a:rPr b="1" lang="en" sz="1550">
                <a:latin typeface="Merriweather"/>
                <a:ea typeface="Merriweather"/>
                <a:cs typeface="Merriweather"/>
                <a:sym typeface="Merriweather"/>
              </a:rPr>
              <a:t>Web:</a:t>
            </a:r>
            <a:endParaRPr b="1" sz="1550">
              <a:latin typeface="Merriweather"/>
              <a:ea typeface="Merriweather"/>
              <a:cs typeface="Merriweather"/>
              <a:sym typeface="Merriweather"/>
            </a:endParaRPr>
          </a:p>
          <a:p>
            <a:pPr indent="0" lvl="0" marL="457200" rtl="0" algn="just">
              <a:spcBef>
                <a:spcPts val="0"/>
              </a:spcBef>
              <a:spcAft>
                <a:spcPts val="0"/>
              </a:spcAft>
              <a:buNone/>
            </a:pPr>
            <a:r>
              <a:rPr lang="en" sz="1550">
                <a:latin typeface="Merriweather"/>
                <a:ea typeface="Merriweather"/>
                <a:cs typeface="Merriweather"/>
                <a:sym typeface="Merriweather"/>
              </a:rPr>
              <a:t>• Chrome: 51.0+</a:t>
            </a:r>
            <a:endParaRPr sz="1550">
              <a:latin typeface="Merriweather"/>
              <a:ea typeface="Merriweather"/>
              <a:cs typeface="Merriweather"/>
              <a:sym typeface="Merriweather"/>
            </a:endParaRPr>
          </a:p>
          <a:p>
            <a:pPr indent="0" lvl="0" marL="457200" rtl="0" algn="just">
              <a:spcBef>
                <a:spcPts val="0"/>
              </a:spcBef>
              <a:spcAft>
                <a:spcPts val="0"/>
              </a:spcAft>
              <a:buNone/>
            </a:pPr>
            <a:r>
              <a:rPr lang="en" sz="1550">
                <a:latin typeface="Merriweather"/>
                <a:ea typeface="Merriweather"/>
                <a:cs typeface="Merriweather"/>
                <a:sym typeface="Merriweather"/>
              </a:rPr>
              <a:t>• Firefox: 47.0+</a:t>
            </a:r>
            <a:endParaRPr sz="1550">
              <a:latin typeface="Merriweather"/>
              <a:ea typeface="Merriweather"/>
              <a:cs typeface="Merriweather"/>
              <a:sym typeface="Merriweather"/>
            </a:endParaRPr>
          </a:p>
          <a:p>
            <a:pPr indent="0" lvl="0" marL="457200" rtl="0" algn="just">
              <a:spcBef>
                <a:spcPts val="0"/>
              </a:spcBef>
              <a:spcAft>
                <a:spcPts val="0"/>
              </a:spcAft>
              <a:buNone/>
            </a:pPr>
            <a:r>
              <a:rPr lang="en" sz="1550">
                <a:latin typeface="Merriweather"/>
                <a:ea typeface="Merriweather"/>
                <a:cs typeface="Merriweather"/>
                <a:sym typeface="Merriweather"/>
              </a:rPr>
              <a:t>• Edge: 12+</a:t>
            </a:r>
            <a:endParaRPr sz="1550">
              <a:latin typeface="Merriweather"/>
              <a:ea typeface="Merriweather"/>
              <a:cs typeface="Merriweather"/>
              <a:sym typeface="Merriweather"/>
            </a:endParaRPr>
          </a:p>
          <a:p>
            <a:pPr indent="0" lvl="0" marL="457200" rtl="0" algn="just">
              <a:spcBef>
                <a:spcPts val="0"/>
              </a:spcBef>
              <a:spcAft>
                <a:spcPts val="0"/>
              </a:spcAft>
              <a:buNone/>
            </a:pPr>
            <a:r>
              <a:rPr lang="en" sz="1550">
                <a:latin typeface="Merriweather"/>
                <a:ea typeface="Merriweather"/>
                <a:cs typeface="Merriweather"/>
                <a:sym typeface="Merriweather"/>
              </a:rPr>
              <a:t>• MSIE: 11+</a:t>
            </a:r>
            <a:endParaRPr sz="1550">
              <a:latin typeface="Merriweather"/>
              <a:ea typeface="Merriweather"/>
              <a:cs typeface="Merriweather"/>
              <a:sym typeface="Merriweather"/>
            </a:endParaRPr>
          </a:p>
          <a:p>
            <a:pPr indent="0" lvl="0" marL="457200" rtl="0" algn="just">
              <a:spcBef>
                <a:spcPts val="0"/>
              </a:spcBef>
              <a:spcAft>
                <a:spcPts val="0"/>
              </a:spcAft>
              <a:buNone/>
            </a:pPr>
            <a:r>
              <a:rPr lang="en" sz="1550">
                <a:latin typeface="Merriweather"/>
                <a:ea typeface="Merriweather"/>
                <a:cs typeface="Merriweather"/>
                <a:sym typeface="Merriweather"/>
              </a:rPr>
              <a:t>• Safari coming soon.</a:t>
            </a:r>
            <a:endParaRPr sz="1550">
              <a:latin typeface="Merriweather"/>
              <a:ea typeface="Merriweather"/>
              <a:cs typeface="Merriweather"/>
              <a:sym typeface="Merriweather"/>
            </a:endParaRPr>
          </a:p>
          <a:p>
            <a:pPr indent="0" lvl="0" marL="457200" rtl="0" algn="just">
              <a:spcBef>
                <a:spcPts val="0"/>
              </a:spcBef>
              <a:spcAft>
                <a:spcPts val="0"/>
              </a:spcAft>
              <a:buNone/>
            </a:pPr>
            <a:r>
              <a:t/>
            </a:r>
            <a:endParaRPr b="1" sz="1550">
              <a:latin typeface="Merriweather"/>
              <a:ea typeface="Merriweather"/>
              <a:cs typeface="Merriweather"/>
              <a:sym typeface="Merriweather"/>
            </a:endParaRPr>
          </a:p>
          <a:p>
            <a:pPr indent="0" lvl="0" marL="457200" rtl="0" algn="just">
              <a:spcBef>
                <a:spcPts val="0"/>
              </a:spcBef>
              <a:spcAft>
                <a:spcPts val="0"/>
              </a:spcAft>
              <a:buNone/>
            </a:pPr>
            <a:r>
              <a:t/>
            </a:r>
            <a:endParaRPr b="1" sz="1550">
              <a:latin typeface="Merriweather"/>
              <a:ea typeface="Merriweather"/>
              <a:cs typeface="Merriweather"/>
              <a:sym typeface="Merriweather"/>
            </a:endParaRPr>
          </a:p>
          <a:p>
            <a:pPr indent="0" lvl="0" marL="457200" rtl="0" algn="just">
              <a:spcBef>
                <a:spcPts val="0"/>
              </a:spcBef>
              <a:spcAft>
                <a:spcPts val="0"/>
              </a:spcAft>
              <a:buNone/>
            </a:pPr>
            <a:r>
              <a:t/>
            </a:r>
            <a:endParaRPr sz="1550">
              <a:latin typeface="Merriweather"/>
              <a:ea typeface="Merriweather"/>
              <a:cs typeface="Merriweather"/>
              <a:sym typeface="Merriweather"/>
            </a:endParaRPr>
          </a:p>
          <a:p>
            <a:pPr indent="0" lvl="0" marL="457200" rtl="0" algn="just">
              <a:spcBef>
                <a:spcPts val="0"/>
              </a:spcBef>
              <a:spcAft>
                <a:spcPts val="0"/>
              </a:spcAft>
              <a:buNone/>
            </a:pPr>
            <a:r>
              <a:t/>
            </a:r>
            <a:endParaRPr sz="1550">
              <a:latin typeface="Merriweather"/>
              <a:ea typeface="Merriweather"/>
              <a:cs typeface="Merriweather"/>
              <a:sym typeface="Merriweathe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 name="Shape 435"/>
        <p:cNvGrpSpPr/>
        <p:nvPr/>
      </p:nvGrpSpPr>
      <p:grpSpPr>
        <a:xfrm>
          <a:off x="0" y="0"/>
          <a:ext cx="0" cy="0"/>
          <a:chOff x="0" y="0"/>
          <a:chExt cx="0" cy="0"/>
        </a:xfrm>
      </p:grpSpPr>
      <p:sp>
        <p:nvSpPr>
          <p:cNvPr id="436" name="Google Shape;436;g2e8bca10f5f_0_1130"/>
          <p:cNvSpPr txBox="1"/>
          <p:nvPr>
            <p:ph idx="12" type="sldNum"/>
          </p:nvPr>
        </p:nvSpPr>
        <p:spPr>
          <a:xfrm>
            <a:off x="8726588" y="4749850"/>
            <a:ext cx="417300" cy="393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300"/>
              <a:buNone/>
            </a:pPr>
            <a:fld id="{00000000-1234-1234-1234-123412341234}" type="slidenum">
              <a:rPr lang="en">
                <a:solidFill>
                  <a:srgbClr val="198754"/>
                </a:solidFill>
              </a:rPr>
              <a:t>‹#›</a:t>
            </a:fld>
            <a:endParaRPr>
              <a:solidFill>
                <a:srgbClr val="198754"/>
              </a:solidFill>
            </a:endParaRPr>
          </a:p>
        </p:txBody>
      </p:sp>
      <p:sp>
        <p:nvSpPr>
          <p:cNvPr id="437" name="Google Shape;437;g2e8bca10f5f_0_1130"/>
          <p:cNvSpPr/>
          <p:nvPr/>
        </p:nvSpPr>
        <p:spPr>
          <a:xfrm>
            <a:off x="2745525" y="651650"/>
            <a:ext cx="3414600" cy="1051200"/>
          </a:xfrm>
          <a:prstGeom prst="rect">
            <a:avLst/>
          </a:prstGeom>
          <a:solidFill>
            <a:schemeClr val="lt1"/>
          </a:solidFill>
          <a:ln cap="flat" cmpd="sng" w="9525">
            <a:solidFill>
              <a:srgbClr val="FEFEF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8" name="Google Shape;438;g2e8bca10f5f_0_1130"/>
          <p:cNvSpPr/>
          <p:nvPr/>
        </p:nvSpPr>
        <p:spPr>
          <a:xfrm>
            <a:off x="1549600" y="210925"/>
            <a:ext cx="6041400" cy="1491900"/>
          </a:xfrm>
          <a:prstGeom prst="rect">
            <a:avLst/>
          </a:prstGeom>
          <a:solidFill>
            <a:schemeClr val="lt1"/>
          </a:solidFill>
          <a:ln cap="flat" cmpd="sng" w="9525">
            <a:solidFill>
              <a:srgbClr val="FEFEF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9" name="Google Shape;439;g2e8bca10f5f_0_1130"/>
          <p:cNvSpPr txBox="1"/>
          <p:nvPr>
            <p:ph idx="4294967295" type="ctrTitle"/>
          </p:nvPr>
        </p:nvSpPr>
        <p:spPr>
          <a:xfrm>
            <a:off x="1551300" y="324650"/>
            <a:ext cx="6041400" cy="1378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700">
                <a:solidFill>
                  <a:srgbClr val="198754"/>
                </a:solidFill>
              </a:rPr>
              <a:t>O365 Licensing Requirements</a:t>
            </a:r>
            <a:endParaRPr b="1" sz="2700">
              <a:solidFill>
                <a:srgbClr val="198754"/>
              </a:solidFill>
            </a:endParaRPr>
          </a:p>
          <a:p>
            <a:pPr indent="0" lvl="0" marL="0" marR="0" rtl="0" algn="ctr">
              <a:lnSpc>
                <a:spcPct val="100000"/>
              </a:lnSpc>
              <a:spcBef>
                <a:spcPts val="0"/>
              </a:spcBef>
              <a:spcAft>
                <a:spcPts val="0"/>
              </a:spcAft>
              <a:buClr>
                <a:schemeClr val="accent1"/>
              </a:buClr>
              <a:buSzPts val="2000"/>
              <a:buFont typeface="Roboto Slab"/>
              <a:buNone/>
            </a:pPr>
            <a:r>
              <a:t/>
            </a:r>
            <a:endParaRPr b="1" i="0" sz="2700" u="none" cap="none" strike="noStrike">
              <a:solidFill>
                <a:srgbClr val="198754"/>
              </a:solidFill>
              <a:latin typeface="Roboto Slab"/>
              <a:ea typeface="Roboto Slab"/>
              <a:cs typeface="Roboto Slab"/>
              <a:sym typeface="Roboto Slab"/>
            </a:endParaRPr>
          </a:p>
          <a:p>
            <a:pPr indent="0" lvl="0" marL="0" marR="0" rtl="0" algn="ctr">
              <a:lnSpc>
                <a:spcPct val="100000"/>
              </a:lnSpc>
              <a:spcBef>
                <a:spcPts val="0"/>
              </a:spcBef>
              <a:spcAft>
                <a:spcPts val="0"/>
              </a:spcAft>
              <a:buClr>
                <a:schemeClr val="accent1"/>
              </a:buClr>
              <a:buSzPts val="2000"/>
              <a:buFont typeface="Roboto Slab"/>
              <a:buNone/>
            </a:pPr>
            <a:r>
              <a:t/>
            </a:r>
            <a:endParaRPr b="1" i="0" sz="2700" u="none" cap="none" strike="noStrike">
              <a:solidFill>
                <a:srgbClr val="198754"/>
              </a:solidFill>
              <a:latin typeface="Roboto Slab"/>
              <a:ea typeface="Roboto Slab"/>
              <a:cs typeface="Roboto Slab"/>
              <a:sym typeface="Roboto Slab"/>
            </a:endParaRPr>
          </a:p>
        </p:txBody>
      </p:sp>
      <p:sp>
        <p:nvSpPr>
          <p:cNvPr id="440" name="Google Shape;440;g2e8bca10f5f_0_1130"/>
          <p:cNvSpPr txBox="1"/>
          <p:nvPr/>
        </p:nvSpPr>
        <p:spPr>
          <a:xfrm>
            <a:off x="1487225" y="1412550"/>
            <a:ext cx="5414700" cy="1616100"/>
          </a:xfrm>
          <a:prstGeom prst="rect">
            <a:avLst/>
          </a:prstGeom>
          <a:noFill/>
          <a:ln>
            <a:noFill/>
          </a:ln>
        </p:spPr>
        <p:txBody>
          <a:bodyPr anchorCtr="0" anchor="t" bIns="91425" lIns="91425" spcFirstLastPara="1" rIns="91425" wrap="square" tIns="91425">
            <a:spAutoFit/>
          </a:bodyPr>
          <a:lstStyle/>
          <a:p>
            <a:pPr indent="-327025" lvl="0" marL="457200" rtl="0" algn="just">
              <a:spcBef>
                <a:spcPts val="0"/>
              </a:spcBef>
              <a:spcAft>
                <a:spcPts val="0"/>
              </a:spcAft>
              <a:buSzPts val="1550"/>
              <a:buFont typeface="Merriweather"/>
              <a:buChar char="●"/>
            </a:pPr>
            <a:r>
              <a:rPr lang="en" sz="1550">
                <a:latin typeface="Merriweather"/>
                <a:ea typeface="Merriweather"/>
                <a:cs typeface="Merriweather"/>
                <a:sym typeface="Merriweather"/>
              </a:rPr>
              <a:t>Microsoft Teams is currently available in preview to customers with</a:t>
            </a:r>
            <a:endParaRPr sz="1550">
              <a:latin typeface="Merriweather"/>
              <a:ea typeface="Merriweather"/>
              <a:cs typeface="Merriweather"/>
              <a:sym typeface="Merriweather"/>
            </a:endParaRPr>
          </a:p>
          <a:p>
            <a:pPr indent="-327025" lvl="0" marL="457200" rtl="0" algn="just">
              <a:spcBef>
                <a:spcPts val="0"/>
              </a:spcBef>
              <a:spcAft>
                <a:spcPts val="0"/>
              </a:spcAft>
              <a:buSzPts val="1550"/>
              <a:buFont typeface="Merriweather"/>
              <a:buChar char="●"/>
            </a:pPr>
            <a:r>
              <a:rPr lang="en" sz="1550">
                <a:latin typeface="Merriweather"/>
                <a:ea typeface="Merriweather"/>
                <a:cs typeface="Merriweather"/>
                <a:sym typeface="Merriweather"/>
              </a:rPr>
              <a:t>Business Essentials</a:t>
            </a:r>
            <a:endParaRPr sz="1550">
              <a:latin typeface="Merriweather"/>
              <a:ea typeface="Merriweather"/>
              <a:cs typeface="Merriweather"/>
              <a:sym typeface="Merriweather"/>
            </a:endParaRPr>
          </a:p>
          <a:p>
            <a:pPr indent="-327025" lvl="0" marL="457200" rtl="0" algn="just">
              <a:spcBef>
                <a:spcPts val="0"/>
              </a:spcBef>
              <a:spcAft>
                <a:spcPts val="0"/>
              </a:spcAft>
              <a:buSzPts val="1550"/>
              <a:buFont typeface="Merriweather"/>
              <a:buChar char="●"/>
            </a:pPr>
            <a:r>
              <a:rPr lang="en" sz="1550">
                <a:latin typeface="Merriweather"/>
                <a:ea typeface="Merriweather"/>
                <a:cs typeface="Merriweather"/>
                <a:sym typeface="Merriweather"/>
              </a:rPr>
              <a:t>Business Premium</a:t>
            </a:r>
            <a:endParaRPr sz="1550">
              <a:latin typeface="Merriweather"/>
              <a:ea typeface="Merriweather"/>
              <a:cs typeface="Merriweather"/>
              <a:sym typeface="Merriweather"/>
            </a:endParaRPr>
          </a:p>
          <a:p>
            <a:pPr indent="-327025" lvl="0" marL="457200" rtl="0" algn="just">
              <a:spcBef>
                <a:spcPts val="0"/>
              </a:spcBef>
              <a:spcAft>
                <a:spcPts val="0"/>
              </a:spcAft>
              <a:buSzPts val="1550"/>
              <a:buFont typeface="Merriweather"/>
              <a:buChar char="●"/>
            </a:pPr>
            <a:r>
              <a:rPr lang="en" sz="1550">
                <a:latin typeface="Merriweather"/>
                <a:ea typeface="Merriweather"/>
                <a:cs typeface="Merriweather"/>
                <a:sym typeface="Merriweather"/>
              </a:rPr>
              <a:t>Enterprise E1, E3, and E5 subscriptions.</a:t>
            </a:r>
            <a:endParaRPr sz="1550">
              <a:latin typeface="Merriweather"/>
              <a:ea typeface="Merriweather"/>
              <a:cs typeface="Merriweather"/>
              <a:sym typeface="Merriweather"/>
            </a:endParaRPr>
          </a:p>
          <a:p>
            <a:pPr indent="-327025" lvl="0" marL="457200" rtl="0" algn="just">
              <a:spcBef>
                <a:spcPts val="0"/>
              </a:spcBef>
              <a:spcAft>
                <a:spcPts val="0"/>
              </a:spcAft>
              <a:buSzPts val="1550"/>
              <a:buFont typeface="Merriweather"/>
              <a:buChar char="●"/>
            </a:pPr>
            <a:r>
              <a:rPr lang="en" sz="1550">
                <a:latin typeface="Merriweather"/>
                <a:ea typeface="Merriweather"/>
                <a:cs typeface="Merriweather"/>
                <a:sym typeface="Merriweather"/>
              </a:rPr>
              <a:t>Existing E4 subscriptions (Retired SKU)</a:t>
            </a:r>
            <a:endParaRPr sz="1550">
              <a:latin typeface="Merriweather"/>
              <a:ea typeface="Merriweather"/>
              <a:cs typeface="Merriweather"/>
              <a:sym typeface="Merriweathe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sp>
        <p:nvSpPr>
          <p:cNvPr id="445" name="Google Shape;445;g2e8bca10f5f_0_1119"/>
          <p:cNvSpPr txBox="1"/>
          <p:nvPr>
            <p:ph idx="12" type="sldNum"/>
          </p:nvPr>
        </p:nvSpPr>
        <p:spPr>
          <a:xfrm>
            <a:off x="8726588" y="4749850"/>
            <a:ext cx="417300" cy="393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300"/>
              <a:buNone/>
            </a:pPr>
            <a:fld id="{00000000-1234-1234-1234-123412341234}" type="slidenum">
              <a:rPr lang="en">
                <a:solidFill>
                  <a:srgbClr val="198754"/>
                </a:solidFill>
              </a:rPr>
              <a:t>‹#›</a:t>
            </a:fld>
            <a:endParaRPr>
              <a:solidFill>
                <a:srgbClr val="198754"/>
              </a:solidFill>
            </a:endParaRPr>
          </a:p>
        </p:txBody>
      </p:sp>
      <p:sp>
        <p:nvSpPr>
          <p:cNvPr id="446" name="Google Shape;446;g2e8bca10f5f_0_1119"/>
          <p:cNvSpPr/>
          <p:nvPr/>
        </p:nvSpPr>
        <p:spPr>
          <a:xfrm>
            <a:off x="2745525" y="651650"/>
            <a:ext cx="3414600" cy="1051200"/>
          </a:xfrm>
          <a:prstGeom prst="rect">
            <a:avLst/>
          </a:prstGeom>
          <a:solidFill>
            <a:schemeClr val="lt1"/>
          </a:solidFill>
          <a:ln cap="flat" cmpd="sng" w="9525">
            <a:solidFill>
              <a:srgbClr val="FEFEF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7" name="Google Shape;447;g2e8bca10f5f_0_1119"/>
          <p:cNvSpPr/>
          <p:nvPr/>
        </p:nvSpPr>
        <p:spPr>
          <a:xfrm>
            <a:off x="1549600" y="210925"/>
            <a:ext cx="6041400" cy="1491900"/>
          </a:xfrm>
          <a:prstGeom prst="rect">
            <a:avLst/>
          </a:prstGeom>
          <a:solidFill>
            <a:schemeClr val="lt1"/>
          </a:solidFill>
          <a:ln cap="flat" cmpd="sng" w="9525">
            <a:solidFill>
              <a:srgbClr val="FEFEF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8" name="Google Shape;448;g2e8bca10f5f_0_1119"/>
          <p:cNvSpPr txBox="1"/>
          <p:nvPr>
            <p:ph idx="4294967295" type="ctrTitle"/>
          </p:nvPr>
        </p:nvSpPr>
        <p:spPr>
          <a:xfrm>
            <a:off x="1551300" y="324650"/>
            <a:ext cx="6041400" cy="1378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700">
                <a:solidFill>
                  <a:srgbClr val="198754"/>
                </a:solidFill>
              </a:rPr>
              <a:t>Deployment Requirements</a:t>
            </a:r>
            <a:endParaRPr b="1" sz="2700">
              <a:solidFill>
                <a:srgbClr val="198754"/>
              </a:solidFill>
            </a:endParaRPr>
          </a:p>
          <a:p>
            <a:pPr indent="0" lvl="0" marL="0" marR="0" rtl="0" algn="ctr">
              <a:lnSpc>
                <a:spcPct val="100000"/>
              </a:lnSpc>
              <a:spcBef>
                <a:spcPts val="0"/>
              </a:spcBef>
              <a:spcAft>
                <a:spcPts val="0"/>
              </a:spcAft>
              <a:buClr>
                <a:schemeClr val="accent1"/>
              </a:buClr>
              <a:buSzPts val="2000"/>
              <a:buFont typeface="Roboto Slab"/>
              <a:buNone/>
            </a:pPr>
            <a:r>
              <a:t/>
            </a:r>
            <a:endParaRPr b="1" i="0" sz="2700" u="none" cap="none" strike="noStrike">
              <a:solidFill>
                <a:srgbClr val="198754"/>
              </a:solidFill>
              <a:latin typeface="Roboto Slab"/>
              <a:ea typeface="Roboto Slab"/>
              <a:cs typeface="Roboto Slab"/>
              <a:sym typeface="Roboto Slab"/>
            </a:endParaRPr>
          </a:p>
          <a:p>
            <a:pPr indent="0" lvl="0" marL="0" marR="0" rtl="0" algn="ctr">
              <a:lnSpc>
                <a:spcPct val="100000"/>
              </a:lnSpc>
              <a:spcBef>
                <a:spcPts val="0"/>
              </a:spcBef>
              <a:spcAft>
                <a:spcPts val="0"/>
              </a:spcAft>
              <a:buClr>
                <a:schemeClr val="accent1"/>
              </a:buClr>
              <a:buSzPts val="2000"/>
              <a:buFont typeface="Roboto Slab"/>
              <a:buNone/>
            </a:pPr>
            <a:r>
              <a:t/>
            </a:r>
            <a:endParaRPr b="1" i="0" sz="2700" u="none" cap="none" strike="noStrike">
              <a:solidFill>
                <a:srgbClr val="198754"/>
              </a:solidFill>
              <a:latin typeface="Roboto Slab"/>
              <a:ea typeface="Roboto Slab"/>
              <a:cs typeface="Roboto Slab"/>
              <a:sym typeface="Roboto Slab"/>
            </a:endParaRPr>
          </a:p>
        </p:txBody>
      </p:sp>
      <p:sp>
        <p:nvSpPr>
          <p:cNvPr id="449" name="Google Shape;449;g2e8bca10f5f_0_1119"/>
          <p:cNvSpPr txBox="1"/>
          <p:nvPr/>
        </p:nvSpPr>
        <p:spPr>
          <a:xfrm>
            <a:off x="818750" y="1332700"/>
            <a:ext cx="7631100" cy="1890600"/>
          </a:xfrm>
          <a:prstGeom prst="rect">
            <a:avLst/>
          </a:prstGeom>
          <a:noFill/>
          <a:ln>
            <a:noFill/>
          </a:ln>
        </p:spPr>
        <p:txBody>
          <a:bodyPr anchorCtr="0" anchor="t" bIns="91425" lIns="91425" spcFirstLastPara="1" rIns="91425" wrap="square" tIns="91425">
            <a:spAutoFit/>
          </a:bodyPr>
          <a:lstStyle/>
          <a:p>
            <a:pPr indent="0" lvl="0" marL="0" rtl="0" algn="just">
              <a:spcBef>
                <a:spcPts val="1000"/>
              </a:spcBef>
              <a:spcAft>
                <a:spcPts val="0"/>
              </a:spcAft>
              <a:buNone/>
            </a:pPr>
            <a:r>
              <a:rPr b="1" lang="en" sz="1550">
                <a:latin typeface="Merriweather"/>
                <a:ea typeface="Merriweather"/>
                <a:cs typeface="Merriweather"/>
                <a:sym typeface="Merriweather"/>
              </a:rPr>
              <a:t>Organizations are recommended to have:</a:t>
            </a:r>
            <a:endParaRPr b="1" sz="1550">
              <a:latin typeface="Merriweather"/>
              <a:ea typeface="Merriweather"/>
              <a:cs typeface="Merriweather"/>
              <a:sym typeface="Merriweather"/>
            </a:endParaRPr>
          </a:p>
          <a:p>
            <a:pPr indent="-327025" lvl="0" marL="457200" rtl="0" algn="just">
              <a:spcBef>
                <a:spcPts val="1000"/>
              </a:spcBef>
              <a:spcAft>
                <a:spcPts val="0"/>
              </a:spcAft>
              <a:buSzPts val="1550"/>
              <a:buFont typeface="Merriweather"/>
              <a:buChar char="●"/>
            </a:pPr>
            <a:r>
              <a:rPr lang="en" sz="1550">
                <a:latin typeface="Merriweather"/>
                <a:ea typeface="Merriweather"/>
                <a:cs typeface="Merriweather"/>
                <a:sym typeface="Merriweather"/>
              </a:rPr>
              <a:t>User Mailboxes homed on Exchange Online</a:t>
            </a:r>
            <a:endParaRPr sz="1550">
              <a:latin typeface="Merriweather"/>
              <a:ea typeface="Merriweather"/>
              <a:cs typeface="Merriweather"/>
              <a:sym typeface="Merriweather"/>
            </a:endParaRPr>
          </a:p>
          <a:p>
            <a:pPr indent="-327025" lvl="0" marL="457200" rtl="0" algn="just">
              <a:spcBef>
                <a:spcPts val="1000"/>
              </a:spcBef>
              <a:spcAft>
                <a:spcPts val="0"/>
              </a:spcAft>
              <a:buSzPts val="1550"/>
              <a:buFont typeface="Merriweather"/>
              <a:buChar char="●"/>
            </a:pPr>
            <a:r>
              <a:rPr lang="en" sz="1550">
                <a:latin typeface="Merriweather"/>
                <a:ea typeface="Merriweather"/>
                <a:cs typeface="Merriweather"/>
                <a:sym typeface="Merriweather"/>
              </a:rPr>
              <a:t>SharePoint homed online</a:t>
            </a:r>
            <a:endParaRPr sz="1550">
              <a:latin typeface="Merriweather"/>
              <a:ea typeface="Merriweather"/>
              <a:cs typeface="Merriweather"/>
              <a:sym typeface="Merriweather"/>
            </a:endParaRPr>
          </a:p>
          <a:p>
            <a:pPr indent="0" lvl="0" marL="0" rtl="0" algn="just">
              <a:spcBef>
                <a:spcPts val="1000"/>
              </a:spcBef>
              <a:spcAft>
                <a:spcPts val="0"/>
              </a:spcAft>
              <a:buNone/>
            </a:pPr>
            <a:r>
              <a:t/>
            </a:r>
            <a:endParaRPr sz="1550">
              <a:latin typeface="Merriweather"/>
              <a:ea typeface="Merriweather"/>
              <a:cs typeface="Merriweather"/>
              <a:sym typeface="Merriweather"/>
            </a:endParaRPr>
          </a:p>
          <a:p>
            <a:pPr indent="0" lvl="0" marL="0" marR="0" rtl="0" algn="just">
              <a:lnSpc>
                <a:spcPct val="100000"/>
              </a:lnSpc>
              <a:spcBef>
                <a:spcPts val="1000"/>
              </a:spcBef>
              <a:spcAft>
                <a:spcPts val="0"/>
              </a:spcAft>
              <a:buNone/>
            </a:pPr>
            <a:r>
              <a:t/>
            </a:r>
            <a:endParaRPr sz="1550">
              <a:latin typeface="Merriweather"/>
              <a:ea typeface="Merriweather"/>
              <a:cs typeface="Merriweather"/>
              <a:sym typeface="Merriweathe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 name="Shape 453"/>
        <p:cNvGrpSpPr/>
        <p:nvPr/>
      </p:nvGrpSpPr>
      <p:grpSpPr>
        <a:xfrm>
          <a:off x="0" y="0"/>
          <a:ext cx="0" cy="0"/>
          <a:chOff x="0" y="0"/>
          <a:chExt cx="0" cy="0"/>
        </a:xfrm>
      </p:grpSpPr>
      <p:sp>
        <p:nvSpPr>
          <p:cNvPr id="454" name="Google Shape;454;g2e8bcd43e26_0_67"/>
          <p:cNvSpPr txBox="1"/>
          <p:nvPr>
            <p:ph idx="4294967295" type="ctrTitle"/>
          </p:nvPr>
        </p:nvSpPr>
        <p:spPr>
          <a:xfrm>
            <a:off x="1097900" y="1111225"/>
            <a:ext cx="5230500" cy="11598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chemeClr val="accent1"/>
              </a:buClr>
              <a:buSzPts val="2000"/>
              <a:buFont typeface="Roboto Slab"/>
              <a:buNone/>
            </a:pPr>
            <a:r>
              <a:rPr b="1" i="0" lang="en" sz="4300" u="none" cap="none" strike="noStrike">
                <a:solidFill>
                  <a:srgbClr val="198754"/>
                </a:solidFill>
                <a:latin typeface="Roboto Slab"/>
                <a:ea typeface="Roboto Slab"/>
                <a:cs typeface="Roboto Slab"/>
                <a:sym typeface="Roboto Slab"/>
              </a:rPr>
              <a:t>Let’s do some exercises!</a:t>
            </a:r>
            <a:endParaRPr b="1" i="0" sz="4300" u="none" cap="none" strike="noStrike">
              <a:solidFill>
                <a:srgbClr val="198754"/>
              </a:solidFill>
              <a:latin typeface="Roboto Slab"/>
              <a:ea typeface="Roboto Slab"/>
              <a:cs typeface="Roboto Slab"/>
              <a:sym typeface="Roboto Slab"/>
            </a:endParaRPr>
          </a:p>
        </p:txBody>
      </p:sp>
      <p:sp>
        <p:nvSpPr>
          <p:cNvPr id="455" name="Google Shape;455;g2e8bcd43e26_0_67"/>
          <p:cNvSpPr txBox="1"/>
          <p:nvPr>
            <p:ph idx="12" type="sldNum"/>
          </p:nvPr>
        </p:nvSpPr>
        <p:spPr>
          <a:xfrm>
            <a:off x="8404374" y="4749850"/>
            <a:ext cx="6411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
                <a:solidFill>
                  <a:srgbClr val="198754"/>
                </a:solidFill>
              </a:rPr>
              <a:t>‹#›</a:t>
            </a:fld>
            <a:endParaRPr>
              <a:solidFill>
                <a:srgbClr val="198754"/>
              </a:solidFill>
            </a:endParaRPr>
          </a:p>
        </p:txBody>
      </p:sp>
      <p:pic>
        <p:nvPicPr>
          <p:cNvPr id="456" name="Google Shape;456;g2e8bcd43e26_0_67"/>
          <p:cNvPicPr preferRelativeResize="0"/>
          <p:nvPr/>
        </p:nvPicPr>
        <p:blipFill rotWithShape="1">
          <a:blip r:embed="rId3">
            <a:alphaModFix/>
          </a:blip>
          <a:srcRect b="0" l="0" r="0" t="0"/>
          <a:stretch/>
        </p:blipFill>
        <p:spPr>
          <a:xfrm>
            <a:off x="4994700" y="1647275"/>
            <a:ext cx="2920650" cy="292065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60" name="Shape 460"/>
        <p:cNvGrpSpPr/>
        <p:nvPr/>
      </p:nvGrpSpPr>
      <p:grpSpPr>
        <a:xfrm>
          <a:off x="0" y="0"/>
          <a:ext cx="0" cy="0"/>
          <a:chOff x="0" y="0"/>
          <a:chExt cx="0" cy="0"/>
        </a:xfrm>
      </p:grpSpPr>
      <p:sp>
        <p:nvSpPr>
          <p:cNvPr id="461" name="Google Shape;461;g2e8bcd43e26_1_315"/>
          <p:cNvSpPr/>
          <p:nvPr/>
        </p:nvSpPr>
        <p:spPr>
          <a:xfrm>
            <a:off x="2043000" y="205525"/>
            <a:ext cx="5104800" cy="1355100"/>
          </a:xfrm>
          <a:prstGeom prst="rect">
            <a:avLst/>
          </a:prstGeom>
          <a:solidFill>
            <a:schemeClr val="lt1"/>
          </a:solidFill>
          <a:ln cap="flat" cmpd="sng" w="9525">
            <a:solidFill>
              <a:srgbClr val="FEFEF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2" name="Google Shape;462;g2e8bcd43e26_1_315"/>
          <p:cNvSpPr txBox="1"/>
          <p:nvPr>
            <p:ph idx="12" type="sldNum"/>
          </p:nvPr>
        </p:nvSpPr>
        <p:spPr>
          <a:xfrm>
            <a:off x="-87" y="4749844"/>
            <a:ext cx="9144000" cy="393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Clr>
                <a:srgbClr val="000000"/>
              </a:buClr>
              <a:buSzPts val="1300"/>
              <a:buFont typeface="Arial"/>
              <a:buNone/>
            </a:pPr>
            <a:fld id="{00000000-1234-1234-1234-123412341234}" type="slidenum">
              <a:rPr lang="en"/>
              <a:t>‹#›</a:t>
            </a:fld>
            <a:endParaRPr/>
          </a:p>
        </p:txBody>
      </p:sp>
      <p:sp>
        <p:nvSpPr>
          <p:cNvPr id="463" name="Google Shape;463;g2e8bcd43e26_1_315"/>
          <p:cNvSpPr txBox="1"/>
          <p:nvPr>
            <p:ph idx="4294967295" type="ctrTitle"/>
          </p:nvPr>
        </p:nvSpPr>
        <p:spPr>
          <a:xfrm>
            <a:off x="2747700" y="437650"/>
            <a:ext cx="3695400" cy="4458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chemeClr val="accent1"/>
              </a:buClr>
              <a:buSzPts val="2000"/>
              <a:buFont typeface="Roboto Slab"/>
              <a:buNone/>
            </a:pPr>
            <a:r>
              <a:rPr b="1" i="0" lang="en" sz="3000" u="none" cap="none" strike="noStrike">
                <a:solidFill>
                  <a:srgbClr val="198754"/>
                </a:solidFill>
                <a:latin typeface="Roboto Slab"/>
                <a:ea typeface="Roboto Slab"/>
                <a:cs typeface="Roboto Slab"/>
                <a:sym typeface="Roboto Slab"/>
              </a:rPr>
              <a:t>Exercises</a:t>
            </a:r>
            <a:endParaRPr b="1" i="0" sz="3000" u="none" cap="none" strike="noStrike">
              <a:solidFill>
                <a:srgbClr val="198754"/>
              </a:solidFill>
              <a:latin typeface="Roboto Slab"/>
              <a:ea typeface="Roboto Slab"/>
              <a:cs typeface="Roboto Slab"/>
              <a:sym typeface="Roboto Slab"/>
            </a:endParaRPr>
          </a:p>
        </p:txBody>
      </p:sp>
      <p:sp>
        <p:nvSpPr>
          <p:cNvPr id="464" name="Google Shape;464;g2e8bcd43e26_1_315"/>
          <p:cNvSpPr txBox="1"/>
          <p:nvPr/>
        </p:nvSpPr>
        <p:spPr>
          <a:xfrm>
            <a:off x="8406325" y="1246225"/>
            <a:ext cx="65256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5" name="Google Shape;465;g2e8bcd43e26_1_315"/>
          <p:cNvSpPr txBox="1"/>
          <p:nvPr/>
        </p:nvSpPr>
        <p:spPr>
          <a:xfrm>
            <a:off x="576150" y="1110200"/>
            <a:ext cx="8038500" cy="3145200"/>
          </a:xfrm>
          <a:prstGeom prst="rect">
            <a:avLst/>
          </a:prstGeom>
          <a:noFill/>
          <a:ln>
            <a:noFill/>
          </a:ln>
        </p:spPr>
        <p:txBody>
          <a:bodyPr anchorCtr="0" anchor="t" bIns="91425" lIns="91425" spcFirstLastPara="1" rIns="91425" wrap="square" tIns="91425">
            <a:spAutoFit/>
          </a:bodyPr>
          <a:lstStyle/>
          <a:p>
            <a:pPr indent="-330200" lvl="0" marL="457200" rtl="0" algn="l">
              <a:lnSpc>
                <a:spcPct val="150000"/>
              </a:lnSpc>
              <a:spcBef>
                <a:spcPts val="0"/>
              </a:spcBef>
              <a:spcAft>
                <a:spcPts val="0"/>
              </a:spcAft>
              <a:buSzPts val="1600"/>
              <a:buFont typeface="Merriweather"/>
              <a:buAutoNum type="arabicPeriod"/>
            </a:pPr>
            <a:r>
              <a:rPr lang="en" sz="1600">
                <a:latin typeface="Merriweather"/>
                <a:ea typeface="Merriweather"/>
                <a:cs typeface="Merriweather"/>
                <a:sym typeface="Merriweather"/>
              </a:rPr>
              <a:t>Explain how to access MS Teams?</a:t>
            </a:r>
            <a:endParaRPr sz="1600">
              <a:latin typeface="Merriweather"/>
              <a:ea typeface="Merriweather"/>
              <a:cs typeface="Merriweather"/>
              <a:sym typeface="Merriweather"/>
            </a:endParaRPr>
          </a:p>
          <a:p>
            <a:pPr indent="-330200" lvl="0" marL="457200" rtl="0" algn="l">
              <a:lnSpc>
                <a:spcPct val="150000"/>
              </a:lnSpc>
              <a:spcBef>
                <a:spcPts val="0"/>
              </a:spcBef>
              <a:spcAft>
                <a:spcPts val="0"/>
              </a:spcAft>
              <a:buSzPts val="1600"/>
              <a:buFont typeface="Merriweather"/>
              <a:buAutoNum type="arabicPeriod"/>
            </a:pPr>
            <a:r>
              <a:rPr lang="en" sz="1600">
                <a:latin typeface="Merriweather"/>
                <a:ea typeface="Merriweather"/>
                <a:cs typeface="Merriweather"/>
                <a:sym typeface="Merriweather"/>
              </a:rPr>
              <a:t>Explain the difference between teams and channel.</a:t>
            </a:r>
            <a:endParaRPr sz="1600">
              <a:latin typeface="Merriweather"/>
              <a:ea typeface="Merriweather"/>
              <a:cs typeface="Merriweather"/>
              <a:sym typeface="Merriweather"/>
            </a:endParaRPr>
          </a:p>
          <a:p>
            <a:pPr indent="-330200" lvl="0" marL="457200" rtl="0" algn="l">
              <a:lnSpc>
                <a:spcPct val="150000"/>
              </a:lnSpc>
              <a:spcBef>
                <a:spcPts val="0"/>
              </a:spcBef>
              <a:spcAft>
                <a:spcPts val="0"/>
              </a:spcAft>
              <a:buSzPts val="1600"/>
              <a:buFont typeface="Merriweather"/>
              <a:buAutoNum type="arabicPeriod"/>
            </a:pPr>
            <a:r>
              <a:rPr lang="en" sz="1600">
                <a:latin typeface="Merriweather"/>
                <a:ea typeface="Merriweather"/>
                <a:cs typeface="Merriweather"/>
                <a:sym typeface="Merriweather"/>
              </a:rPr>
              <a:t>What facilities does a team owner have?</a:t>
            </a:r>
            <a:endParaRPr sz="1600">
              <a:latin typeface="Merriweather"/>
              <a:ea typeface="Merriweather"/>
              <a:cs typeface="Merriweather"/>
              <a:sym typeface="Merriweather"/>
            </a:endParaRPr>
          </a:p>
          <a:p>
            <a:pPr indent="-330200" lvl="0" marL="457200" rtl="0" algn="l">
              <a:lnSpc>
                <a:spcPct val="150000"/>
              </a:lnSpc>
              <a:spcBef>
                <a:spcPts val="0"/>
              </a:spcBef>
              <a:spcAft>
                <a:spcPts val="0"/>
              </a:spcAft>
              <a:buSzPts val="1600"/>
              <a:buFont typeface="Merriweather"/>
              <a:buAutoNum type="arabicPeriod"/>
            </a:pPr>
            <a:r>
              <a:rPr lang="en" sz="1600">
                <a:latin typeface="Merriweather"/>
                <a:ea typeface="Merriweather"/>
                <a:cs typeface="Merriweather"/>
                <a:sym typeface="Merriweather"/>
              </a:rPr>
              <a:t>Explain MS Team features</a:t>
            </a:r>
            <a:endParaRPr sz="1600">
              <a:latin typeface="Merriweather"/>
              <a:ea typeface="Merriweather"/>
              <a:cs typeface="Merriweather"/>
              <a:sym typeface="Merriweather"/>
            </a:endParaRPr>
          </a:p>
          <a:p>
            <a:pPr indent="0" lvl="0" marL="0" rtl="0" algn="l">
              <a:lnSpc>
                <a:spcPct val="150000"/>
              </a:lnSpc>
              <a:spcBef>
                <a:spcPts val="0"/>
              </a:spcBef>
              <a:spcAft>
                <a:spcPts val="0"/>
              </a:spcAft>
              <a:buNone/>
            </a:pPr>
            <a:r>
              <a:rPr lang="en" sz="1600">
                <a:latin typeface="Merriweather"/>
                <a:ea typeface="Merriweather"/>
                <a:cs typeface="Merriweather"/>
                <a:sym typeface="Merriweather"/>
              </a:rPr>
              <a:t>5.     Suppose your windows does not have a windows 7+ version.</a:t>
            </a:r>
            <a:endParaRPr sz="1600">
              <a:latin typeface="Merriweather"/>
              <a:ea typeface="Merriweather"/>
              <a:cs typeface="Merriweather"/>
              <a:sym typeface="Merriweather"/>
            </a:endParaRPr>
          </a:p>
          <a:p>
            <a:pPr indent="0" lvl="0" marL="457200" rtl="0" algn="l">
              <a:lnSpc>
                <a:spcPct val="150000"/>
              </a:lnSpc>
              <a:spcBef>
                <a:spcPts val="0"/>
              </a:spcBef>
              <a:spcAft>
                <a:spcPts val="0"/>
              </a:spcAft>
              <a:buNone/>
            </a:pPr>
            <a:r>
              <a:rPr lang="en" sz="1600">
                <a:latin typeface="Merriweather"/>
                <a:ea typeface="Merriweather"/>
                <a:cs typeface="Merriweather"/>
                <a:sym typeface="Merriweather"/>
              </a:rPr>
              <a:t>Will you be able to use MS teams ?</a:t>
            </a:r>
            <a:endParaRPr sz="1600">
              <a:latin typeface="Merriweather"/>
              <a:ea typeface="Merriweather"/>
              <a:cs typeface="Merriweather"/>
              <a:sym typeface="Merriweather"/>
            </a:endParaRPr>
          </a:p>
          <a:p>
            <a:pPr indent="0" lvl="0" marL="0" rtl="0" algn="l">
              <a:lnSpc>
                <a:spcPct val="150000"/>
              </a:lnSpc>
              <a:spcBef>
                <a:spcPts val="0"/>
              </a:spcBef>
              <a:spcAft>
                <a:spcPts val="0"/>
              </a:spcAft>
              <a:buNone/>
            </a:pPr>
            <a:r>
              <a:t/>
            </a:r>
            <a:endParaRPr sz="1600">
              <a:latin typeface="Merriweather"/>
              <a:ea typeface="Merriweather"/>
              <a:cs typeface="Merriweather"/>
              <a:sym typeface="Merriweather"/>
            </a:endParaRPr>
          </a:p>
          <a:p>
            <a:pPr indent="0" lvl="0" marL="457200" marR="0" rtl="0" algn="l">
              <a:lnSpc>
                <a:spcPct val="150000"/>
              </a:lnSpc>
              <a:spcBef>
                <a:spcPts val="1000"/>
              </a:spcBef>
              <a:spcAft>
                <a:spcPts val="1000"/>
              </a:spcAft>
              <a:buClr>
                <a:srgbClr val="000000"/>
              </a:buClr>
              <a:buSzPts val="1600"/>
              <a:buFont typeface="Arial"/>
              <a:buNone/>
            </a:pPr>
            <a:r>
              <a:t/>
            </a:r>
            <a:endParaRPr b="0" i="0" sz="1600" u="none" cap="none" strike="noStrike">
              <a:solidFill>
                <a:srgbClr val="000000"/>
              </a:solidFill>
              <a:latin typeface="Merriweather"/>
              <a:ea typeface="Merriweather"/>
              <a:cs typeface="Merriweather"/>
              <a:sym typeface="Merriweathe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 name="Shape 469"/>
        <p:cNvGrpSpPr/>
        <p:nvPr/>
      </p:nvGrpSpPr>
      <p:grpSpPr>
        <a:xfrm>
          <a:off x="0" y="0"/>
          <a:ext cx="0" cy="0"/>
          <a:chOff x="0" y="0"/>
          <a:chExt cx="0" cy="0"/>
        </a:xfrm>
      </p:grpSpPr>
      <p:pic>
        <p:nvPicPr>
          <p:cNvPr id="470" name="Google Shape;470;g2e8bcd43e26_1_385"/>
          <p:cNvPicPr preferRelativeResize="0"/>
          <p:nvPr/>
        </p:nvPicPr>
        <p:blipFill rotWithShape="1">
          <a:blip r:embed="rId3">
            <a:alphaModFix/>
          </a:blip>
          <a:srcRect b="7746" l="12396" r="13103" t="7125"/>
          <a:stretch/>
        </p:blipFill>
        <p:spPr>
          <a:xfrm>
            <a:off x="5158250" y="1344025"/>
            <a:ext cx="2943175" cy="3486924"/>
          </a:xfrm>
          <a:prstGeom prst="rect">
            <a:avLst/>
          </a:prstGeom>
          <a:noFill/>
          <a:ln>
            <a:noFill/>
          </a:ln>
        </p:spPr>
      </p:pic>
      <p:sp>
        <p:nvSpPr>
          <p:cNvPr id="471" name="Google Shape;471;g2e8bcd43e26_1_385"/>
          <p:cNvSpPr txBox="1"/>
          <p:nvPr>
            <p:ph idx="4294967295" type="ctrTitle"/>
          </p:nvPr>
        </p:nvSpPr>
        <p:spPr>
          <a:xfrm>
            <a:off x="1097900" y="1111225"/>
            <a:ext cx="3962700" cy="11598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chemeClr val="accent1"/>
              </a:buClr>
              <a:buSzPts val="2000"/>
              <a:buFont typeface="Roboto Slab"/>
              <a:buNone/>
            </a:pPr>
            <a:r>
              <a:rPr b="1" i="0" lang="en" sz="6000" u="none" cap="none" strike="noStrike">
                <a:solidFill>
                  <a:srgbClr val="198754"/>
                </a:solidFill>
                <a:latin typeface="Roboto Slab"/>
                <a:ea typeface="Roboto Slab"/>
                <a:cs typeface="Roboto Slab"/>
                <a:sym typeface="Roboto Slab"/>
              </a:rPr>
              <a:t>Thanks!</a:t>
            </a:r>
            <a:endParaRPr b="1" i="0" sz="6000" u="none" cap="none" strike="noStrike">
              <a:solidFill>
                <a:srgbClr val="198754"/>
              </a:solidFill>
              <a:latin typeface="Roboto Slab"/>
              <a:ea typeface="Roboto Slab"/>
              <a:cs typeface="Roboto Slab"/>
              <a:sym typeface="Roboto Slab"/>
            </a:endParaRPr>
          </a:p>
        </p:txBody>
      </p:sp>
      <p:sp>
        <p:nvSpPr>
          <p:cNvPr id="472" name="Google Shape;472;g2e8bcd43e26_1_385"/>
          <p:cNvSpPr txBox="1"/>
          <p:nvPr>
            <p:ph idx="12" type="sldNum"/>
          </p:nvPr>
        </p:nvSpPr>
        <p:spPr>
          <a:xfrm>
            <a:off x="84043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Clr>
                <a:srgbClr val="000000"/>
              </a:buClr>
              <a:buSzPts val="1300"/>
              <a:buFont typeface="Arial"/>
              <a:buNone/>
            </a:pPr>
            <a:fld id="{00000000-1234-1234-1234-123412341234}" type="slidenum">
              <a:rPr lang="en"/>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g2e8c98a00c0_0_5"/>
          <p:cNvSpPr txBox="1"/>
          <p:nvPr>
            <p:ph idx="1" type="body"/>
          </p:nvPr>
        </p:nvSpPr>
        <p:spPr>
          <a:xfrm>
            <a:off x="1215300" y="1723650"/>
            <a:ext cx="6713400" cy="819900"/>
          </a:xfrm>
          <a:prstGeom prst="rect">
            <a:avLst/>
          </a:prstGeom>
        </p:spPr>
        <p:txBody>
          <a:bodyPr anchorCtr="0" anchor="t" bIns="91425" lIns="91425" spcFirstLastPara="1" rIns="91425" wrap="square" tIns="91425">
            <a:noAutofit/>
          </a:bodyPr>
          <a:lstStyle/>
          <a:p>
            <a:pPr indent="0" lvl="0" marL="0" rtl="0" algn="ctr">
              <a:spcBef>
                <a:spcPts val="600"/>
              </a:spcBef>
              <a:spcAft>
                <a:spcPts val="0"/>
              </a:spcAft>
              <a:buNone/>
            </a:pPr>
            <a:r>
              <a:t/>
            </a:r>
            <a:endParaRPr/>
          </a:p>
        </p:txBody>
      </p:sp>
      <p:sp>
        <p:nvSpPr>
          <p:cNvPr id="159" name="Google Shape;159;g2e8c98a00c0_0_5"/>
          <p:cNvSpPr txBox="1"/>
          <p:nvPr>
            <p:ph idx="12" type="sldNum"/>
          </p:nvPr>
        </p:nvSpPr>
        <p:spPr>
          <a:xfrm>
            <a:off x="-87" y="4749844"/>
            <a:ext cx="9144000" cy="393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300"/>
              <a:buFont typeface="Arial"/>
              <a:buNone/>
            </a:pPr>
            <a:fld id="{00000000-1234-1234-1234-123412341234}" type="slidenum">
              <a:rPr lang="en"/>
              <a:t>‹#›</a:t>
            </a:fld>
            <a:endParaRPr/>
          </a:p>
        </p:txBody>
      </p:sp>
      <p:pic>
        <p:nvPicPr>
          <p:cNvPr id="160" name="Google Shape;160;g2e8c98a00c0_0_5"/>
          <p:cNvPicPr preferRelativeResize="0"/>
          <p:nvPr/>
        </p:nvPicPr>
        <p:blipFill>
          <a:blip r:embed="rId3">
            <a:alphaModFix/>
          </a:blip>
          <a:stretch>
            <a:fillRect/>
          </a:stretch>
        </p:blipFill>
        <p:spPr>
          <a:xfrm>
            <a:off x="1071175" y="564725"/>
            <a:ext cx="7397176" cy="41851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g2e8c98a00c0_0_11"/>
          <p:cNvSpPr txBox="1"/>
          <p:nvPr>
            <p:ph idx="1" type="body"/>
          </p:nvPr>
        </p:nvSpPr>
        <p:spPr>
          <a:xfrm>
            <a:off x="1215300" y="1723650"/>
            <a:ext cx="6713400" cy="819900"/>
          </a:xfrm>
          <a:prstGeom prst="rect">
            <a:avLst/>
          </a:prstGeom>
        </p:spPr>
        <p:txBody>
          <a:bodyPr anchorCtr="0" anchor="t" bIns="91425" lIns="91425" spcFirstLastPara="1" rIns="91425" wrap="square" tIns="91425">
            <a:noAutofit/>
          </a:bodyPr>
          <a:lstStyle/>
          <a:p>
            <a:pPr indent="0" lvl="0" marL="0" rtl="0" algn="ctr">
              <a:spcBef>
                <a:spcPts val="600"/>
              </a:spcBef>
              <a:spcAft>
                <a:spcPts val="0"/>
              </a:spcAft>
              <a:buNone/>
            </a:pPr>
            <a:r>
              <a:t/>
            </a:r>
            <a:endParaRPr/>
          </a:p>
        </p:txBody>
      </p:sp>
      <p:sp>
        <p:nvSpPr>
          <p:cNvPr id="166" name="Google Shape;166;g2e8c98a00c0_0_11"/>
          <p:cNvSpPr txBox="1"/>
          <p:nvPr>
            <p:ph idx="12" type="sldNum"/>
          </p:nvPr>
        </p:nvSpPr>
        <p:spPr>
          <a:xfrm>
            <a:off x="-87" y="4749844"/>
            <a:ext cx="9144000" cy="393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300"/>
              <a:buFont typeface="Arial"/>
              <a:buNone/>
            </a:pPr>
            <a:fld id="{00000000-1234-1234-1234-123412341234}" type="slidenum">
              <a:rPr lang="en"/>
              <a:t>‹#›</a:t>
            </a:fld>
            <a:endParaRPr/>
          </a:p>
        </p:txBody>
      </p:sp>
      <p:pic>
        <p:nvPicPr>
          <p:cNvPr id="167" name="Google Shape;167;g2e8c98a00c0_0_11"/>
          <p:cNvPicPr preferRelativeResize="0"/>
          <p:nvPr/>
        </p:nvPicPr>
        <p:blipFill rotWithShape="1">
          <a:blip r:embed="rId3">
            <a:alphaModFix/>
          </a:blip>
          <a:srcRect b="0" l="0" r="0" t="0"/>
          <a:stretch/>
        </p:blipFill>
        <p:spPr>
          <a:xfrm>
            <a:off x="1068775" y="600025"/>
            <a:ext cx="7511175" cy="42411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g2e8c98a00c0_0_17"/>
          <p:cNvSpPr txBox="1"/>
          <p:nvPr>
            <p:ph idx="1" type="body"/>
          </p:nvPr>
        </p:nvSpPr>
        <p:spPr>
          <a:xfrm>
            <a:off x="1215300" y="1723650"/>
            <a:ext cx="6713400" cy="819900"/>
          </a:xfrm>
          <a:prstGeom prst="rect">
            <a:avLst/>
          </a:prstGeom>
        </p:spPr>
        <p:txBody>
          <a:bodyPr anchorCtr="0" anchor="t" bIns="91425" lIns="91425" spcFirstLastPara="1" rIns="91425" wrap="square" tIns="91425">
            <a:noAutofit/>
          </a:bodyPr>
          <a:lstStyle/>
          <a:p>
            <a:pPr indent="0" lvl="0" marL="0" rtl="0" algn="ctr">
              <a:spcBef>
                <a:spcPts val="600"/>
              </a:spcBef>
              <a:spcAft>
                <a:spcPts val="0"/>
              </a:spcAft>
              <a:buNone/>
            </a:pPr>
            <a:r>
              <a:t/>
            </a:r>
            <a:endParaRPr/>
          </a:p>
        </p:txBody>
      </p:sp>
      <p:sp>
        <p:nvSpPr>
          <p:cNvPr id="173" name="Google Shape;173;g2e8c98a00c0_0_17"/>
          <p:cNvSpPr txBox="1"/>
          <p:nvPr>
            <p:ph idx="12" type="sldNum"/>
          </p:nvPr>
        </p:nvSpPr>
        <p:spPr>
          <a:xfrm>
            <a:off x="-87" y="4749844"/>
            <a:ext cx="9144000" cy="393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300"/>
              <a:buFont typeface="Arial"/>
              <a:buNone/>
            </a:pPr>
            <a:fld id="{00000000-1234-1234-1234-123412341234}" type="slidenum">
              <a:rPr lang="en"/>
              <a:t>‹#›</a:t>
            </a:fld>
            <a:endParaRPr/>
          </a:p>
        </p:txBody>
      </p:sp>
      <p:pic>
        <p:nvPicPr>
          <p:cNvPr id="174" name="Google Shape;174;g2e8c98a00c0_0_17"/>
          <p:cNvPicPr preferRelativeResize="0"/>
          <p:nvPr/>
        </p:nvPicPr>
        <p:blipFill rotWithShape="1">
          <a:blip r:embed="rId3">
            <a:alphaModFix/>
          </a:blip>
          <a:srcRect b="45244" l="-130" r="129" t="1387"/>
          <a:stretch/>
        </p:blipFill>
        <p:spPr>
          <a:xfrm>
            <a:off x="178200" y="283225"/>
            <a:ext cx="8777428" cy="2466350"/>
          </a:xfrm>
          <a:prstGeom prst="rect">
            <a:avLst/>
          </a:prstGeom>
          <a:noFill/>
          <a:ln>
            <a:noFill/>
          </a:ln>
        </p:spPr>
      </p:pic>
      <p:sp>
        <p:nvSpPr>
          <p:cNvPr id="175" name="Google Shape;175;g2e8c98a00c0_0_17"/>
          <p:cNvSpPr txBox="1"/>
          <p:nvPr/>
        </p:nvSpPr>
        <p:spPr>
          <a:xfrm>
            <a:off x="-193825" y="2749575"/>
            <a:ext cx="2374500" cy="2685900"/>
          </a:xfrm>
          <a:prstGeom prst="rect">
            <a:avLst/>
          </a:prstGeom>
          <a:noFill/>
          <a:ln>
            <a:noFill/>
          </a:ln>
        </p:spPr>
        <p:txBody>
          <a:bodyPr anchorCtr="0" anchor="t" bIns="91425" lIns="91425" spcFirstLastPara="1" rIns="91425" wrap="square" tIns="91425">
            <a:spAutoFit/>
          </a:bodyPr>
          <a:lstStyle/>
          <a:p>
            <a:pPr indent="0" lvl="0" marL="457200" rtl="0" algn="ctr">
              <a:spcBef>
                <a:spcPts val="0"/>
              </a:spcBef>
              <a:spcAft>
                <a:spcPts val="0"/>
              </a:spcAft>
              <a:buNone/>
            </a:pPr>
            <a:r>
              <a:rPr b="1" lang="en" sz="1550">
                <a:latin typeface="Merriweather"/>
                <a:ea typeface="Merriweather"/>
                <a:cs typeface="Merriweather"/>
                <a:sym typeface="Merriweather"/>
              </a:rPr>
              <a:t>Chat for today’s</a:t>
            </a:r>
            <a:endParaRPr b="1" sz="1550">
              <a:latin typeface="Merriweather"/>
              <a:ea typeface="Merriweather"/>
              <a:cs typeface="Merriweather"/>
              <a:sym typeface="Merriweather"/>
            </a:endParaRPr>
          </a:p>
          <a:p>
            <a:pPr indent="0" lvl="0" marL="457200" rtl="0" algn="ctr">
              <a:spcBef>
                <a:spcPts val="0"/>
              </a:spcBef>
              <a:spcAft>
                <a:spcPts val="0"/>
              </a:spcAft>
              <a:buNone/>
            </a:pPr>
            <a:r>
              <a:rPr b="1" lang="en" sz="1550">
                <a:latin typeface="Merriweather"/>
                <a:ea typeface="Merriweather"/>
                <a:cs typeface="Merriweather"/>
                <a:sym typeface="Merriweather"/>
              </a:rPr>
              <a:t>teams</a:t>
            </a:r>
            <a:endParaRPr b="1" sz="1550">
              <a:latin typeface="Merriweather"/>
              <a:ea typeface="Merriweather"/>
              <a:cs typeface="Merriweather"/>
              <a:sym typeface="Merriweather"/>
            </a:endParaRPr>
          </a:p>
          <a:p>
            <a:pPr indent="0" lvl="0" marL="457200" rtl="0" algn="just">
              <a:spcBef>
                <a:spcPts val="0"/>
              </a:spcBef>
              <a:spcAft>
                <a:spcPts val="0"/>
              </a:spcAft>
              <a:buNone/>
            </a:pPr>
            <a:r>
              <a:t/>
            </a:r>
            <a:endParaRPr sz="1550">
              <a:latin typeface="Merriweather"/>
              <a:ea typeface="Merriweather"/>
              <a:cs typeface="Merriweather"/>
              <a:sym typeface="Merriweather"/>
            </a:endParaRPr>
          </a:p>
          <a:p>
            <a:pPr indent="0" lvl="0" marL="457200" rtl="0" algn="just">
              <a:spcBef>
                <a:spcPts val="0"/>
              </a:spcBef>
              <a:spcAft>
                <a:spcPts val="0"/>
              </a:spcAft>
              <a:buNone/>
            </a:pPr>
            <a:r>
              <a:t/>
            </a:r>
            <a:endParaRPr sz="1550">
              <a:latin typeface="Merriweather"/>
              <a:ea typeface="Merriweather"/>
              <a:cs typeface="Merriweather"/>
              <a:sym typeface="Merriweather"/>
            </a:endParaRPr>
          </a:p>
          <a:p>
            <a:pPr indent="0" lvl="0" marL="457200" rtl="0" algn="ctr">
              <a:spcBef>
                <a:spcPts val="0"/>
              </a:spcBef>
              <a:spcAft>
                <a:spcPts val="0"/>
              </a:spcAft>
              <a:buNone/>
            </a:pPr>
            <a:r>
              <a:rPr lang="en" sz="1350">
                <a:latin typeface="Merriweather"/>
                <a:ea typeface="Merriweather"/>
                <a:cs typeface="Merriweather"/>
                <a:sym typeface="Merriweather"/>
              </a:rPr>
              <a:t>Communicate in the moment and</a:t>
            </a:r>
            <a:endParaRPr sz="1350">
              <a:latin typeface="Merriweather"/>
              <a:ea typeface="Merriweather"/>
              <a:cs typeface="Merriweather"/>
              <a:sym typeface="Merriweather"/>
            </a:endParaRPr>
          </a:p>
          <a:p>
            <a:pPr indent="0" lvl="0" marL="457200" rtl="0" algn="ctr">
              <a:spcBef>
                <a:spcPts val="0"/>
              </a:spcBef>
              <a:spcAft>
                <a:spcPts val="0"/>
              </a:spcAft>
              <a:buNone/>
            </a:pPr>
            <a:r>
              <a:rPr lang="en" sz="1350">
                <a:latin typeface="Merriweather"/>
                <a:ea typeface="Merriweather"/>
                <a:cs typeface="Merriweather"/>
                <a:sym typeface="Merriweather"/>
              </a:rPr>
              <a:t>keep everyone in the know</a:t>
            </a:r>
            <a:endParaRPr sz="1350">
              <a:latin typeface="Merriweather"/>
              <a:ea typeface="Merriweather"/>
              <a:cs typeface="Merriweather"/>
              <a:sym typeface="Merriweather"/>
            </a:endParaRPr>
          </a:p>
          <a:p>
            <a:pPr indent="0" lvl="0" marL="457200" rtl="0" algn="just">
              <a:spcBef>
                <a:spcPts val="0"/>
              </a:spcBef>
              <a:spcAft>
                <a:spcPts val="0"/>
              </a:spcAft>
              <a:buNone/>
            </a:pPr>
            <a:r>
              <a:t/>
            </a:r>
            <a:endParaRPr sz="1550">
              <a:latin typeface="Merriweather"/>
              <a:ea typeface="Merriweather"/>
              <a:cs typeface="Merriweather"/>
              <a:sym typeface="Merriweather"/>
            </a:endParaRPr>
          </a:p>
          <a:p>
            <a:pPr indent="0" lvl="0" marL="457200" rtl="0" algn="just">
              <a:spcBef>
                <a:spcPts val="0"/>
              </a:spcBef>
              <a:spcAft>
                <a:spcPts val="0"/>
              </a:spcAft>
              <a:buNone/>
            </a:pPr>
            <a:r>
              <a:t/>
            </a:r>
            <a:endParaRPr sz="1550">
              <a:latin typeface="Merriweather"/>
              <a:ea typeface="Merriweather"/>
              <a:cs typeface="Merriweather"/>
              <a:sym typeface="Merriweather"/>
            </a:endParaRPr>
          </a:p>
          <a:p>
            <a:pPr indent="0" lvl="0" marL="457200" marR="0" rtl="0" algn="just">
              <a:lnSpc>
                <a:spcPct val="100000"/>
              </a:lnSpc>
              <a:spcBef>
                <a:spcPts val="0"/>
              </a:spcBef>
              <a:spcAft>
                <a:spcPts val="0"/>
              </a:spcAft>
              <a:buNone/>
            </a:pPr>
            <a:r>
              <a:t/>
            </a:r>
            <a:endParaRPr sz="1550">
              <a:latin typeface="Merriweather"/>
              <a:ea typeface="Merriweather"/>
              <a:cs typeface="Merriweather"/>
              <a:sym typeface="Merriweather"/>
            </a:endParaRPr>
          </a:p>
        </p:txBody>
      </p:sp>
      <p:sp>
        <p:nvSpPr>
          <p:cNvPr id="176" name="Google Shape;176;g2e8c98a00c0_0_17"/>
          <p:cNvSpPr txBox="1"/>
          <p:nvPr/>
        </p:nvSpPr>
        <p:spPr>
          <a:xfrm>
            <a:off x="1910725" y="2749575"/>
            <a:ext cx="2533500" cy="2655300"/>
          </a:xfrm>
          <a:prstGeom prst="rect">
            <a:avLst/>
          </a:prstGeom>
          <a:noFill/>
          <a:ln>
            <a:noFill/>
          </a:ln>
        </p:spPr>
        <p:txBody>
          <a:bodyPr anchorCtr="0" anchor="t" bIns="91425" lIns="91425" spcFirstLastPara="1" rIns="91425" wrap="square" tIns="91425">
            <a:spAutoFit/>
          </a:bodyPr>
          <a:lstStyle/>
          <a:p>
            <a:pPr indent="0" lvl="0" marL="457200" rtl="0" algn="ctr">
              <a:spcBef>
                <a:spcPts val="0"/>
              </a:spcBef>
              <a:spcAft>
                <a:spcPts val="0"/>
              </a:spcAft>
              <a:buNone/>
            </a:pPr>
            <a:r>
              <a:rPr b="1" lang="en" sz="1550">
                <a:latin typeface="Merriweather"/>
                <a:ea typeface="Merriweather"/>
                <a:cs typeface="Merriweather"/>
                <a:sym typeface="Merriweather"/>
              </a:rPr>
              <a:t>A hub for</a:t>
            </a:r>
            <a:endParaRPr b="1" sz="1550">
              <a:latin typeface="Merriweather"/>
              <a:ea typeface="Merriweather"/>
              <a:cs typeface="Merriweather"/>
              <a:sym typeface="Merriweather"/>
            </a:endParaRPr>
          </a:p>
          <a:p>
            <a:pPr indent="0" lvl="0" marL="457200" rtl="0" algn="ctr">
              <a:spcBef>
                <a:spcPts val="0"/>
              </a:spcBef>
              <a:spcAft>
                <a:spcPts val="0"/>
              </a:spcAft>
              <a:buNone/>
            </a:pPr>
            <a:r>
              <a:rPr b="1" lang="en" sz="1550">
                <a:latin typeface="Merriweather"/>
                <a:ea typeface="Merriweather"/>
                <a:cs typeface="Merriweather"/>
                <a:sym typeface="Merriweather"/>
              </a:rPr>
              <a:t>teamwork</a:t>
            </a:r>
            <a:endParaRPr b="1" sz="1550">
              <a:latin typeface="Merriweather"/>
              <a:ea typeface="Merriweather"/>
              <a:cs typeface="Merriweather"/>
              <a:sym typeface="Merriweather"/>
            </a:endParaRPr>
          </a:p>
          <a:p>
            <a:pPr indent="0" lvl="0" marL="457200" rtl="0" algn="ctr">
              <a:spcBef>
                <a:spcPts val="0"/>
              </a:spcBef>
              <a:spcAft>
                <a:spcPts val="0"/>
              </a:spcAft>
              <a:buNone/>
            </a:pPr>
            <a:r>
              <a:t/>
            </a:r>
            <a:endParaRPr b="1" sz="1550">
              <a:latin typeface="Merriweather"/>
              <a:ea typeface="Merriweather"/>
              <a:cs typeface="Merriweather"/>
              <a:sym typeface="Merriweather"/>
            </a:endParaRPr>
          </a:p>
          <a:p>
            <a:pPr indent="0" lvl="0" marL="457200" rtl="0" algn="ctr">
              <a:spcBef>
                <a:spcPts val="0"/>
              </a:spcBef>
              <a:spcAft>
                <a:spcPts val="0"/>
              </a:spcAft>
              <a:buNone/>
            </a:pPr>
            <a:r>
              <a:rPr b="1" lang="en" sz="1550">
                <a:latin typeface="Merriweather"/>
                <a:ea typeface="Merriweather"/>
                <a:cs typeface="Merriweather"/>
                <a:sym typeface="Merriweather"/>
              </a:rPr>
              <a:t>   </a:t>
            </a:r>
            <a:endParaRPr b="1" sz="1550">
              <a:latin typeface="Merriweather"/>
              <a:ea typeface="Merriweather"/>
              <a:cs typeface="Merriweather"/>
              <a:sym typeface="Merriweather"/>
            </a:endParaRPr>
          </a:p>
          <a:p>
            <a:pPr indent="0" lvl="0" marL="457200" rtl="0" algn="ctr">
              <a:spcBef>
                <a:spcPts val="0"/>
              </a:spcBef>
              <a:spcAft>
                <a:spcPts val="0"/>
              </a:spcAft>
              <a:buNone/>
            </a:pPr>
            <a:r>
              <a:rPr lang="en" sz="1350">
                <a:latin typeface="Merriweather"/>
                <a:ea typeface="Merriweather"/>
                <a:cs typeface="Merriweather"/>
                <a:sym typeface="Merriweather"/>
              </a:rPr>
              <a:t>Give your team quick access to information they need right in</a:t>
            </a:r>
            <a:endParaRPr sz="1350">
              <a:latin typeface="Merriweather"/>
              <a:ea typeface="Merriweather"/>
              <a:cs typeface="Merriweather"/>
              <a:sym typeface="Merriweather"/>
            </a:endParaRPr>
          </a:p>
          <a:p>
            <a:pPr indent="0" lvl="0" marL="457200" rtl="0" algn="ctr">
              <a:spcBef>
                <a:spcPts val="0"/>
              </a:spcBef>
              <a:spcAft>
                <a:spcPts val="0"/>
              </a:spcAft>
              <a:buNone/>
            </a:pPr>
            <a:r>
              <a:rPr lang="en" sz="1350">
                <a:latin typeface="Merriweather"/>
                <a:ea typeface="Merriweather"/>
                <a:cs typeface="Merriweather"/>
                <a:sym typeface="Merriweather"/>
              </a:rPr>
              <a:t>Office 365</a:t>
            </a:r>
            <a:endParaRPr sz="1350">
              <a:latin typeface="Merriweather"/>
              <a:ea typeface="Merriweather"/>
              <a:cs typeface="Merriweather"/>
              <a:sym typeface="Merriweather"/>
            </a:endParaRPr>
          </a:p>
          <a:p>
            <a:pPr indent="0" lvl="0" marL="457200" rtl="0" algn="just">
              <a:spcBef>
                <a:spcPts val="0"/>
              </a:spcBef>
              <a:spcAft>
                <a:spcPts val="0"/>
              </a:spcAft>
              <a:buNone/>
            </a:pPr>
            <a:r>
              <a:t/>
            </a:r>
            <a:endParaRPr sz="1350">
              <a:latin typeface="Merriweather"/>
              <a:ea typeface="Merriweather"/>
              <a:cs typeface="Merriweather"/>
              <a:sym typeface="Merriweather"/>
            </a:endParaRPr>
          </a:p>
          <a:p>
            <a:pPr indent="0" lvl="0" marL="457200" rtl="0" algn="just">
              <a:spcBef>
                <a:spcPts val="0"/>
              </a:spcBef>
              <a:spcAft>
                <a:spcPts val="0"/>
              </a:spcAft>
              <a:buNone/>
            </a:pPr>
            <a:r>
              <a:t/>
            </a:r>
            <a:endParaRPr b="1" sz="1550">
              <a:latin typeface="Merriweather"/>
              <a:ea typeface="Merriweather"/>
              <a:cs typeface="Merriweather"/>
              <a:sym typeface="Merriweather"/>
            </a:endParaRPr>
          </a:p>
          <a:p>
            <a:pPr indent="0" lvl="0" marL="457200" rtl="0" algn="just">
              <a:spcBef>
                <a:spcPts val="0"/>
              </a:spcBef>
              <a:spcAft>
                <a:spcPts val="0"/>
              </a:spcAft>
              <a:buNone/>
            </a:pPr>
            <a:r>
              <a:t/>
            </a:r>
            <a:endParaRPr b="1" sz="1550">
              <a:latin typeface="Merriweather"/>
              <a:ea typeface="Merriweather"/>
              <a:cs typeface="Merriweather"/>
              <a:sym typeface="Merriweather"/>
            </a:endParaRPr>
          </a:p>
        </p:txBody>
      </p:sp>
      <p:sp>
        <p:nvSpPr>
          <p:cNvPr id="177" name="Google Shape;177;g2e8c98a00c0_0_17"/>
          <p:cNvSpPr txBox="1"/>
          <p:nvPr/>
        </p:nvSpPr>
        <p:spPr>
          <a:xfrm>
            <a:off x="4042800" y="2749575"/>
            <a:ext cx="2727600" cy="3309300"/>
          </a:xfrm>
          <a:prstGeom prst="rect">
            <a:avLst/>
          </a:prstGeom>
          <a:noFill/>
          <a:ln>
            <a:noFill/>
          </a:ln>
        </p:spPr>
        <p:txBody>
          <a:bodyPr anchorCtr="0" anchor="t" bIns="91425" lIns="91425" spcFirstLastPara="1" rIns="91425" wrap="square" tIns="91425">
            <a:spAutoFit/>
          </a:bodyPr>
          <a:lstStyle/>
          <a:p>
            <a:pPr indent="0" lvl="0" marL="457200" rtl="0" algn="ctr">
              <a:spcBef>
                <a:spcPts val="0"/>
              </a:spcBef>
              <a:spcAft>
                <a:spcPts val="0"/>
              </a:spcAft>
              <a:buNone/>
            </a:pPr>
            <a:r>
              <a:rPr b="1" lang="en" sz="1550">
                <a:latin typeface="Merriweather"/>
                <a:ea typeface="Merriweather"/>
                <a:cs typeface="Merriweather"/>
                <a:sym typeface="Merriweather"/>
              </a:rPr>
              <a:t>Security teams</a:t>
            </a:r>
            <a:endParaRPr b="1" sz="1550">
              <a:latin typeface="Merriweather"/>
              <a:ea typeface="Merriweather"/>
              <a:cs typeface="Merriweather"/>
              <a:sym typeface="Merriweather"/>
            </a:endParaRPr>
          </a:p>
          <a:p>
            <a:pPr indent="0" lvl="0" marL="457200" rtl="0" algn="ctr">
              <a:spcBef>
                <a:spcPts val="0"/>
              </a:spcBef>
              <a:spcAft>
                <a:spcPts val="0"/>
              </a:spcAft>
              <a:buNone/>
            </a:pPr>
            <a:r>
              <a:rPr b="1" lang="en" sz="1550">
                <a:latin typeface="Merriweather"/>
                <a:ea typeface="Merriweather"/>
                <a:cs typeface="Merriweather"/>
                <a:sym typeface="Merriweather"/>
              </a:rPr>
              <a:t>trust</a:t>
            </a:r>
            <a:endParaRPr b="1" sz="1550">
              <a:latin typeface="Merriweather"/>
              <a:ea typeface="Merriweather"/>
              <a:cs typeface="Merriweather"/>
              <a:sym typeface="Merriweather"/>
            </a:endParaRPr>
          </a:p>
          <a:p>
            <a:pPr indent="0" lvl="0" marL="457200" rtl="0" algn="just">
              <a:spcBef>
                <a:spcPts val="0"/>
              </a:spcBef>
              <a:spcAft>
                <a:spcPts val="0"/>
              </a:spcAft>
              <a:buNone/>
            </a:pPr>
            <a:r>
              <a:t/>
            </a:r>
            <a:endParaRPr sz="1550">
              <a:latin typeface="Merriweather"/>
              <a:ea typeface="Merriweather"/>
              <a:cs typeface="Merriweather"/>
              <a:sym typeface="Merriweather"/>
            </a:endParaRPr>
          </a:p>
          <a:p>
            <a:pPr indent="0" lvl="0" marL="457200" rtl="0" algn="just">
              <a:spcBef>
                <a:spcPts val="0"/>
              </a:spcBef>
              <a:spcAft>
                <a:spcPts val="0"/>
              </a:spcAft>
              <a:buNone/>
            </a:pPr>
            <a:r>
              <a:t/>
            </a:r>
            <a:endParaRPr sz="1550">
              <a:latin typeface="Merriweather"/>
              <a:ea typeface="Merriweather"/>
              <a:cs typeface="Merriweather"/>
              <a:sym typeface="Merriweather"/>
            </a:endParaRPr>
          </a:p>
          <a:p>
            <a:pPr indent="0" lvl="0" marL="457200" rtl="0" algn="ctr">
              <a:spcBef>
                <a:spcPts val="0"/>
              </a:spcBef>
              <a:spcAft>
                <a:spcPts val="0"/>
              </a:spcAft>
              <a:buNone/>
            </a:pPr>
            <a:r>
              <a:rPr lang="en" sz="1350">
                <a:latin typeface="Merriweather"/>
                <a:ea typeface="Merriweather"/>
                <a:cs typeface="Merriweather"/>
                <a:sym typeface="Merriweather"/>
              </a:rPr>
              <a:t>Get the enterprise-level security and</a:t>
            </a:r>
            <a:endParaRPr sz="1350">
              <a:latin typeface="Merriweather"/>
              <a:ea typeface="Merriweather"/>
              <a:cs typeface="Merriweather"/>
              <a:sym typeface="Merriweather"/>
            </a:endParaRPr>
          </a:p>
          <a:p>
            <a:pPr indent="0" lvl="0" marL="457200" rtl="0" algn="ctr">
              <a:spcBef>
                <a:spcPts val="0"/>
              </a:spcBef>
              <a:spcAft>
                <a:spcPts val="0"/>
              </a:spcAft>
              <a:buNone/>
            </a:pPr>
            <a:r>
              <a:rPr lang="en" sz="1350">
                <a:latin typeface="Merriweather"/>
                <a:ea typeface="Merriweather"/>
                <a:cs typeface="Merriweather"/>
                <a:sym typeface="Merriweather"/>
              </a:rPr>
              <a:t>compliance features you</a:t>
            </a:r>
            <a:endParaRPr sz="1350">
              <a:latin typeface="Merriweather"/>
              <a:ea typeface="Merriweather"/>
              <a:cs typeface="Merriweather"/>
              <a:sym typeface="Merriweather"/>
            </a:endParaRPr>
          </a:p>
          <a:p>
            <a:pPr indent="0" lvl="0" marL="457200" rtl="0" algn="ctr">
              <a:spcBef>
                <a:spcPts val="0"/>
              </a:spcBef>
              <a:spcAft>
                <a:spcPts val="0"/>
              </a:spcAft>
              <a:buNone/>
            </a:pPr>
            <a:r>
              <a:rPr lang="en" sz="1350">
                <a:latin typeface="Merriweather"/>
                <a:ea typeface="Merriweather"/>
                <a:cs typeface="Merriweather"/>
                <a:sym typeface="Merriweather"/>
              </a:rPr>
              <a:t>expect from Office 365.</a:t>
            </a:r>
            <a:endParaRPr sz="1350">
              <a:latin typeface="Merriweather"/>
              <a:ea typeface="Merriweather"/>
              <a:cs typeface="Merriweather"/>
              <a:sym typeface="Merriweather"/>
            </a:endParaRPr>
          </a:p>
          <a:p>
            <a:pPr indent="0" lvl="0" marL="457200" rtl="0" algn="ctr">
              <a:spcBef>
                <a:spcPts val="0"/>
              </a:spcBef>
              <a:spcAft>
                <a:spcPts val="0"/>
              </a:spcAft>
              <a:buNone/>
            </a:pPr>
            <a:r>
              <a:t/>
            </a:r>
            <a:endParaRPr sz="1350">
              <a:latin typeface="Merriweather"/>
              <a:ea typeface="Merriweather"/>
              <a:cs typeface="Merriweather"/>
              <a:sym typeface="Merriweather"/>
            </a:endParaRPr>
          </a:p>
          <a:p>
            <a:pPr indent="0" lvl="0" marL="457200" rtl="0" algn="ctr">
              <a:spcBef>
                <a:spcPts val="0"/>
              </a:spcBef>
              <a:spcAft>
                <a:spcPts val="0"/>
              </a:spcAft>
              <a:buNone/>
            </a:pPr>
            <a:r>
              <a:t/>
            </a:r>
            <a:endParaRPr sz="1350">
              <a:latin typeface="Merriweather"/>
              <a:ea typeface="Merriweather"/>
              <a:cs typeface="Merriweather"/>
              <a:sym typeface="Merriweather"/>
            </a:endParaRPr>
          </a:p>
          <a:p>
            <a:pPr indent="0" lvl="0" marL="457200" rtl="0" algn="ctr">
              <a:spcBef>
                <a:spcPts val="0"/>
              </a:spcBef>
              <a:spcAft>
                <a:spcPts val="0"/>
              </a:spcAft>
              <a:buNone/>
            </a:pPr>
            <a:r>
              <a:t/>
            </a:r>
            <a:endParaRPr sz="1350">
              <a:latin typeface="Merriweather"/>
              <a:ea typeface="Merriweather"/>
              <a:cs typeface="Merriweather"/>
              <a:sym typeface="Merriweather"/>
            </a:endParaRPr>
          </a:p>
          <a:p>
            <a:pPr indent="0" lvl="0" marL="457200" rtl="0" algn="just">
              <a:spcBef>
                <a:spcPts val="0"/>
              </a:spcBef>
              <a:spcAft>
                <a:spcPts val="0"/>
              </a:spcAft>
              <a:buNone/>
            </a:pPr>
            <a:r>
              <a:t/>
            </a:r>
            <a:endParaRPr sz="1550">
              <a:latin typeface="Merriweather"/>
              <a:ea typeface="Merriweather"/>
              <a:cs typeface="Merriweather"/>
              <a:sym typeface="Merriweather"/>
            </a:endParaRPr>
          </a:p>
          <a:p>
            <a:pPr indent="0" lvl="0" marL="457200" rtl="0" algn="just">
              <a:spcBef>
                <a:spcPts val="0"/>
              </a:spcBef>
              <a:spcAft>
                <a:spcPts val="0"/>
              </a:spcAft>
              <a:buNone/>
            </a:pPr>
            <a:r>
              <a:t/>
            </a:r>
            <a:endParaRPr sz="1550">
              <a:latin typeface="Merriweather"/>
              <a:ea typeface="Merriweather"/>
              <a:cs typeface="Merriweather"/>
              <a:sym typeface="Merriweather"/>
            </a:endParaRPr>
          </a:p>
          <a:p>
            <a:pPr indent="0" lvl="0" marL="457200" rtl="0" algn="just">
              <a:spcBef>
                <a:spcPts val="0"/>
              </a:spcBef>
              <a:spcAft>
                <a:spcPts val="0"/>
              </a:spcAft>
              <a:buNone/>
            </a:pPr>
            <a:r>
              <a:t/>
            </a:r>
            <a:endParaRPr sz="1550">
              <a:latin typeface="Merriweather"/>
              <a:ea typeface="Merriweather"/>
              <a:cs typeface="Merriweather"/>
              <a:sym typeface="Merriweather"/>
            </a:endParaRPr>
          </a:p>
        </p:txBody>
      </p:sp>
      <p:sp>
        <p:nvSpPr>
          <p:cNvPr id="178" name="Google Shape;178;g2e8c98a00c0_0_17"/>
          <p:cNvSpPr txBox="1"/>
          <p:nvPr/>
        </p:nvSpPr>
        <p:spPr>
          <a:xfrm>
            <a:off x="6451875" y="2749575"/>
            <a:ext cx="2630700" cy="3309300"/>
          </a:xfrm>
          <a:prstGeom prst="rect">
            <a:avLst/>
          </a:prstGeom>
          <a:noFill/>
          <a:ln>
            <a:noFill/>
          </a:ln>
        </p:spPr>
        <p:txBody>
          <a:bodyPr anchorCtr="0" anchor="t" bIns="91425" lIns="91425" spcFirstLastPara="1" rIns="91425" wrap="square" tIns="91425">
            <a:spAutoFit/>
          </a:bodyPr>
          <a:lstStyle/>
          <a:p>
            <a:pPr indent="0" lvl="0" marL="457200" rtl="0" algn="ctr">
              <a:spcBef>
                <a:spcPts val="0"/>
              </a:spcBef>
              <a:spcAft>
                <a:spcPts val="0"/>
              </a:spcAft>
              <a:buNone/>
            </a:pPr>
            <a:r>
              <a:rPr b="1" lang="en" sz="1550">
                <a:latin typeface="Merriweather"/>
                <a:ea typeface="Merriweather"/>
                <a:cs typeface="Merriweather"/>
                <a:sym typeface="Merriweather"/>
              </a:rPr>
              <a:t>Customizable for</a:t>
            </a:r>
            <a:endParaRPr b="1" sz="1550">
              <a:latin typeface="Merriweather"/>
              <a:ea typeface="Merriweather"/>
              <a:cs typeface="Merriweather"/>
              <a:sym typeface="Merriweather"/>
            </a:endParaRPr>
          </a:p>
          <a:p>
            <a:pPr indent="0" lvl="0" marL="457200" rtl="0" algn="ctr">
              <a:spcBef>
                <a:spcPts val="0"/>
              </a:spcBef>
              <a:spcAft>
                <a:spcPts val="0"/>
              </a:spcAft>
              <a:buNone/>
            </a:pPr>
            <a:r>
              <a:rPr b="1" lang="en" sz="1550">
                <a:latin typeface="Merriweather"/>
                <a:ea typeface="Merriweather"/>
                <a:cs typeface="Merriweather"/>
                <a:sym typeface="Merriweather"/>
              </a:rPr>
              <a:t>each team</a:t>
            </a:r>
            <a:endParaRPr b="1" sz="1550">
              <a:latin typeface="Merriweather"/>
              <a:ea typeface="Merriweather"/>
              <a:cs typeface="Merriweather"/>
              <a:sym typeface="Merriweather"/>
            </a:endParaRPr>
          </a:p>
          <a:p>
            <a:pPr indent="0" lvl="0" marL="0" rtl="0" algn="just">
              <a:spcBef>
                <a:spcPts val="0"/>
              </a:spcBef>
              <a:spcAft>
                <a:spcPts val="0"/>
              </a:spcAft>
              <a:buNone/>
            </a:pPr>
            <a:r>
              <a:t/>
            </a:r>
            <a:endParaRPr sz="1550">
              <a:latin typeface="Merriweather"/>
              <a:ea typeface="Merriweather"/>
              <a:cs typeface="Merriweather"/>
              <a:sym typeface="Merriweather"/>
            </a:endParaRPr>
          </a:p>
          <a:p>
            <a:pPr indent="0" lvl="0" marL="0" rtl="0" algn="just">
              <a:spcBef>
                <a:spcPts val="0"/>
              </a:spcBef>
              <a:spcAft>
                <a:spcPts val="0"/>
              </a:spcAft>
              <a:buNone/>
            </a:pPr>
            <a:r>
              <a:t/>
            </a:r>
            <a:endParaRPr sz="1550">
              <a:latin typeface="Merriweather"/>
              <a:ea typeface="Merriweather"/>
              <a:cs typeface="Merriweather"/>
              <a:sym typeface="Merriweather"/>
            </a:endParaRPr>
          </a:p>
          <a:p>
            <a:pPr indent="0" lvl="0" marL="457200" rtl="0" algn="ctr">
              <a:spcBef>
                <a:spcPts val="0"/>
              </a:spcBef>
              <a:spcAft>
                <a:spcPts val="0"/>
              </a:spcAft>
              <a:buNone/>
            </a:pPr>
            <a:r>
              <a:rPr lang="en" sz="1350">
                <a:latin typeface="Merriweather"/>
                <a:ea typeface="Merriweather"/>
                <a:cs typeface="Merriweather"/>
                <a:sym typeface="Merriweather"/>
              </a:rPr>
              <a:t>Tailor your workspace to include content and capabilities your team</a:t>
            </a:r>
            <a:endParaRPr sz="1350">
              <a:latin typeface="Merriweather"/>
              <a:ea typeface="Merriweather"/>
              <a:cs typeface="Merriweather"/>
              <a:sym typeface="Merriweather"/>
            </a:endParaRPr>
          </a:p>
          <a:p>
            <a:pPr indent="0" lvl="0" marL="457200" rtl="0" algn="ctr">
              <a:spcBef>
                <a:spcPts val="0"/>
              </a:spcBef>
              <a:spcAft>
                <a:spcPts val="0"/>
              </a:spcAft>
              <a:buNone/>
            </a:pPr>
            <a:r>
              <a:rPr lang="en" sz="1350">
                <a:latin typeface="Merriweather"/>
                <a:ea typeface="Merriweather"/>
                <a:cs typeface="Merriweather"/>
                <a:sym typeface="Merriweather"/>
              </a:rPr>
              <a:t>needs every day.</a:t>
            </a:r>
            <a:endParaRPr sz="1350">
              <a:latin typeface="Merriweather"/>
              <a:ea typeface="Merriweather"/>
              <a:cs typeface="Merriweather"/>
              <a:sym typeface="Merriweather"/>
            </a:endParaRPr>
          </a:p>
          <a:p>
            <a:pPr indent="0" lvl="0" marL="457200" rtl="0" algn="ctr">
              <a:spcBef>
                <a:spcPts val="0"/>
              </a:spcBef>
              <a:spcAft>
                <a:spcPts val="0"/>
              </a:spcAft>
              <a:buNone/>
            </a:pPr>
            <a:r>
              <a:t/>
            </a:r>
            <a:endParaRPr sz="1350">
              <a:latin typeface="Merriweather"/>
              <a:ea typeface="Merriweather"/>
              <a:cs typeface="Merriweather"/>
              <a:sym typeface="Merriweather"/>
            </a:endParaRPr>
          </a:p>
          <a:p>
            <a:pPr indent="0" lvl="0" marL="457200" rtl="0" algn="ctr">
              <a:spcBef>
                <a:spcPts val="0"/>
              </a:spcBef>
              <a:spcAft>
                <a:spcPts val="0"/>
              </a:spcAft>
              <a:buNone/>
            </a:pPr>
            <a:r>
              <a:t/>
            </a:r>
            <a:endParaRPr sz="1350">
              <a:latin typeface="Merriweather"/>
              <a:ea typeface="Merriweather"/>
              <a:cs typeface="Merriweather"/>
              <a:sym typeface="Merriweather"/>
            </a:endParaRPr>
          </a:p>
          <a:p>
            <a:pPr indent="0" lvl="0" marL="457200" rtl="0" algn="ctr">
              <a:spcBef>
                <a:spcPts val="0"/>
              </a:spcBef>
              <a:spcAft>
                <a:spcPts val="0"/>
              </a:spcAft>
              <a:buNone/>
            </a:pPr>
            <a:r>
              <a:t/>
            </a:r>
            <a:endParaRPr sz="1350">
              <a:latin typeface="Merriweather"/>
              <a:ea typeface="Merriweather"/>
              <a:cs typeface="Merriweather"/>
              <a:sym typeface="Merriweather"/>
            </a:endParaRPr>
          </a:p>
          <a:p>
            <a:pPr indent="0" lvl="0" marL="457200" rtl="0" algn="just">
              <a:spcBef>
                <a:spcPts val="0"/>
              </a:spcBef>
              <a:spcAft>
                <a:spcPts val="0"/>
              </a:spcAft>
              <a:buNone/>
            </a:pPr>
            <a:r>
              <a:t/>
            </a:r>
            <a:endParaRPr sz="1550">
              <a:latin typeface="Merriweather"/>
              <a:ea typeface="Merriweather"/>
              <a:cs typeface="Merriweather"/>
              <a:sym typeface="Merriweather"/>
            </a:endParaRPr>
          </a:p>
          <a:p>
            <a:pPr indent="0" lvl="0" marL="457200" rtl="0" algn="just">
              <a:spcBef>
                <a:spcPts val="0"/>
              </a:spcBef>
              <a:spcAft>
                <a:spcPts val="0"/>
              </a:spcAft>
              <a:buNone/>
            </a:pPr>
            <a:r>
              <a:t/>
            </a:r>
            <a:endParaRPr sz="1550">
              <a:latin typeface="Merriweather"/>
              <a:ea typeface="Merriweather"/>
              <a:cs typeface="Merriweather"/>
              <a:sym typeface="Merriweather"/>
            </a:endParaRPr>
          </a:p>
          <a:p>
            <a:pPr indent="0" lvl="0" marL="457200" rtl="0" algn="just">
              <a:spcBef>
                <a:spcPts val="0"/>
              </a:spcBef>
              <a:spcAft>
                <a:spcPts val="0"/>
              </a:spcAft>
              <a:buNone/>
            </a:pPr>
            <a:r>
              <a:t/>
            </a:r>
            <a:endParaRPr sz="1550">
              <a:latin typeface="Merriweather"/>
              <a:ea typeface="Merriweather"/>
              <a:cs typeface="Merriweather"/>
              <a:sym typeface="Merriweathe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g2e8bca10f5f_0_2"/>
          <p:cNvSpPr txBox="1"/>
          <p:nvPr>
            <p:ph idx="12" type="sldNum"/>
          </p:nvPr>
        </p:nvSpPr>
        <p:spPr>
          <a:xfrm>
            <a:off x="8726588" y="4749850"/>
            <a:ext cx="417300" cy="393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300"/>
              <a:buNone/>
            </a:pPr>
            <a:fld id="{00000000-1234-1234-1234-123412341234}" type="slidenum">
              <a:rPr lang="en">
                <a:solidFill>
                  <a:srgbClr val="198754"/>
                </a:solidFill>
              </a:rPr>
              <a:t>‹#›</a:t>
            </a:fld>
            <a:endParaRPr>
              <a:solidFill>
                <a:srgbClr val="198754"/>
              </a:solidFill>
            </a:endParaRPr>
          </a:p>
        </p:txBody>
      </p:sp>
      <p:sp>
        <p:nvSpPr>
          <p:cNvPr id="184" name="Google Shape;184;g2e8bca10f5f_0_2"/>
          <p:cNvSpPr/>
          <p:nvPr/>
        </p:nvSpPr>
        <p:spPr>
          <a:xfrm>
            <a:off x="2745525" y="651650"/>
            <a:ext cx="3414600" cy="1051200"/>
          </a:xfrm>
          <a:prstGeom prst="rect">
            <a:avLst/>
          </a:prstGeom>
          <a:solidFill>
            <a:schemeClr val="lt1"/>
          </a:solidFill>
          <a:ln cap="flat" cmpd="sng" w="9525">
            <a:solidFill>
              <a:srgbClr val="FEFEF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 name="Google Shape;185;g2e8bca10f5f_0_2"/>
          <p:cNvSpPr/>
          <p:nvPr/>
        </p:nvSpPr>
        <p:spPr>
          <a:xfrm>
            <a:off x="1549600" y="210925"/>
            <a:ext cx="6041400" cy="1491900"/>
          </a:xfrm>
          <a:prstGeom prst="rect">
            <a:avLst/>
          </a:prstGeom>
          <a:solidFill>
            <a:schemeClr val="lt1"/>
          </a:solidFill>
          <a:ln cap="flat" cmpd="sng" w="9525">
            <a:solidFill>
              <a:srgbClr val="FEFEF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 name="Google Shape;186;g2e8bca10f5f_0_2"/>
          <p:cNvSpPr txBox="1"/>
          <p:nvPr>
            <p:ph idx="4294967295" type="ctrTitle"/>
          </p:nvPr>
        </p:nvSpPr>
        <p:spPr>
          <a:xfrm>
            <a:off x="1551300" y="324650"/>
            <a:ext cx="6041400" cy="13782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chemeClr val="accent1"/>
              </a:buClr>
              <a:buSzPts val="2000"/>
              <a:buFont typeface="Roboto Slab"/>
              <a:buNone/>
            </a:pPr>
            <a:r>
              <a:rPr b="1" lang="en" sz="2700">
                <a:solidFill>
                  <a:srgbClr val="198754"/>
                </a:solidFill>
              </a:rPr>
              <a:t>3 ways to access MS Teams</a:t>
            </a:r>
            <a:endParaRPr b="1" i="0" sz="2700" u="none" cap="none" strike="noStrike">
              <a:solidFill>
                <a:srgbClr val="198754"/>
              </a:solidFill>
              <a:latin typeface="Roboto Slab"/>
              <a:ea typeface="Roboto Slab"/>
              <a:cs typeface="Roboto Slab"/>
              <a:sym typeface="Roboto Slab"/>
            </a:endParaRPr>
          </a:p>
          <a:p>
            <a:pPr indent="0" lvl="0" marL="0" marR="0" rtl="0" algn="ctr">
              <a:lnSpc>
                <a:spcPct val="100000"/>
              </a:lnSpc>
              <a:spcBef>
                <a:spcPts val="0"/>
              </a:spcBef>
              <a:spcAft>
                <a:spcPts val="0"/>
              </a:spcAft>
              <a:buClr>
                <a:schemeClr val="accent1"/>
              </a:buClr>
              <a:buSzPts val="2000"/>
              <a:buFont typeface="Roboto Slab"/>
              <a:buNone/>
            </a:pPr>
            <a:r>
              <a:t/>
            </a:r>
            <a:endParaRPr b="1" i="0" sz="2700" u="none" cap="none" strike="noStrike">
              <a:solidFill>
                <a:srgbClr val="198754"/>
              </a:solidFill>
              <a:latin typeface="Roboto Slab"/>
              <a:ea typeface="Roboto Slab"/>
              <a:cs typeface="Roboto Slab"/>
              <a:sym typeface="Roboto Slab"/>
            </a:endParaRPr>
          </a:p>
          <a:p>
            <a:pPr indent="0" lvl="0" marL="0" marR="0" rtl="0" algn="ctr">
              <a:lnSpc>
                <a:spcPct val="100000"/>
              </a:lnSpc>
              <a:spcBef>
                <a:spcPts val="0"/>
              </a:spcBef>
              <a:spcAft>
                <a:spcPts val="0"/>
              </a:spcAft>
              <a:buClr>
                <a:schemeClr val="accent1"/>
              </a:buClr>
              <a:buSzPts val="2000"/>
              <a:buFont typeface="Roboto Slab"/>
              <a:buNone/>
            </a:pPr>
            <a:r>
              <a:t/>
            </a:r>
            <a:endParaRPr b="1" i="0" sz="2700" u="none" cap="none" strike="noStrike">
              <a:solidFill>
                <a:srgbClr val="198754"/>
              </a:solidFill>
              <a:latin typeface="Roboto Slab"/>
              <a:ea typeface="Roboto Slab"/>
              <a:cs typeface="Roboto Slab"/>
              <a:sym typeface="Roboto Slab"/>
            </a:endParaRPr>
          </a:p>
        </p:txBody>
      </p:sp>
      <p:sp>
        <p:nvSpPr>
          <p:cNvPr id="187" name="Google Shape;187;g2e8bca10f5f_0_2"/>
          <p:cNvSpPr txBox="1"/>
          <p:nvPr/>
        </p:nvSpPr>
        <p:spPr>
          <a:xfrm>
            <a:off x="1482050" y="1172100"/>
            <a:ext cx="5693400" cy="2862900"/>
          </a:xfrm>
          <a:prstGeom prst="rect">
            <a:avLst/>
          </a:prstGeom>
          <a:noFill/>
          <a:ln>
            <a:noFill/>
          </a:ln>
        </p:spPr>
        <p:txBody>
          <a:bodyPr anchorCtr="0" anchor="t" bIns="91425" lIns="91425" spcFirstLastPara="1" rIns="91425" wrap="square" tIns="91425">
            <a:spAutoFit/>
          </a:bodyPr>
          <a:lstStyle/>
          <a:p>
            <a:pPr indent="0" lvl="0" marL="0" rtl="0" algn="just">
              <a:spcBef>
                <a:spcPts val="1000"/>
              </a:spcBef>
              <a:spcAft>
                <a:spcPts val="0"/>
              </a:spcAft>
              <a:buNone/>
            </a:pPr>
            <a:r>
              <a:rPr lang="en" sz="1550">
                <a:latin typeface="Merriweather"/>
                <a:ea typeface="Merriweather"/>
                <a:cs typeface="Merriweather"/>
                <a:sym typeface="Merriweather"/>
              </a:rPr>
              <a:t>1. Web page -</a:t>
            </a:r>
            <a:endParaRPr sz="1550">
              <a:latin typeface="Merriweather"/>
              <a:ea typeface="Merriweather"/>
              <a:cs typeface="Merriweather"/>
              <a:sym typeface="Merriweather"/>
            </a:endParaRPr>
          </a:p>
          <a:p>
            <a:pPr indent="0" lvl="0" marL="0" rtl="0" algn="just">
              <a:spcBef>
                <a:spcPts val="1000"/>
              </a:spcBef>
              <a:spcAft>
                <a:spcPts val="0"/>
              </a:spcAft>
              <a:buNone/>
            </a:pPr>
            <a:r>
              <a:rPr lang="en" sz="1550" u="sng">
                <a:solidFill>
                  <a:schemeClr val="hlink"/>
                </a:solidFill>
                <a:latin typeface="Merriweather"/>
                <a:ea typeface="Merriweather"/>
                <a:cs typeface="Merriweather"/>
                <a:sym typeface="Merriweather"/>
                <a:hlinkClick r:id="rId3"/>
              </a:rPr>
              <a:t>https://teams.microsoft.com</a:t>
            </a:r>
            <a:r>
              <a:rPr lang="en" sz="1550">
                <a:latin typeface="Merriweather"/>
                <a:ea typeface="Merriweather"/>
                <a:cs typeface="Merriweather"/>
                <a:sym typeface="Merriweather"/>
              </a:rPr>
              <a:t> </a:t>
            </a:r>
            <a:endParaRPr sz="1550">
              <a:latin typeface="Merriweather"/>
              <a:ea typeface="Merriweather"/>
              <a:cs typeface="Merriweather"/>
              <a:sym typeface="Merriweather"/>
            </a:endParaRPr>
          </a:p>
          <a:p>
            <a:pPr indent="0" lvl="0" marL="0" rtl="0" algn="just">
              <a:spcBef>
                <a:spcPts val="1000"/>
              </a:spcBef>
              <a:spcAft>
                <a:spcPts val="0"/>
              </a:spcAft>
              <a:buNone/>
            </a:pPr>
            <a:r>
              <a:rPr lang="en" sz="1550">
                <a:latin typeface="Merriweather"/>
                <a:ea typeface="Merriweather"/>
                <a:cs typeface="Merriweather"/>
                <a:sym typeface="Merriweather"/>
              </a:rPr>
              <a:t>2. Download Microsoft Teams onto your desktop</a:t>
            </a:r>
            <a:endParaRPr sz="1550">
              <a:latin typeface="Merriweather"/>
              <a:ea typeface="Merriweather"/>
              <a:cs typeface="Merriweather"/>
              <a:sym typeface="Merriweather"/>
            </a:endParaRPr>
          </a:p>
          <a:p>
            <a:pPr indent="0" lvl="0" marL="0" rtl="0" algn="just">
              <a:spcBef>
                <a:spcPts val="1000"/>
              </a:spcBef>
              <a:spcAft>
                <a:spcPts val="0"/>
              </a:spcAft>
              <a:buNone/>
            </a:pPr>
            <a:r>
              <a:rPr lang="en" sz="1550" u="sng">
                <a:solidFill>
                  <a:schemeClr val="hlink"/>
                </a:solidFill>
                <a:latin typeface="Merriweather"/>
                <a:ea typeface="Merriweather"/>
                <a:cs typeface="Merriweather"/>
                <a:sym typeface="Merriweather"/>
                <a:hlinkClick r:id="rId4"/>
              </a:rPr>
              <a:t>https://products.office.com/en-gb/microsoft-teams/downloadapp#desktopAppDownloadregion</a:t>
            </a:r>
            <a:r>
              <a:rPr lang="en" sz="1550">
                <a:latin typeface="Merriweather"/>
                <a:ea typeface="Merriweather"/>
                <a:cs typeface="Merriweather"/>
                <a:sym typeface="Merriweather"/>
              </a:rPr>
              <a:t> </a:t>
            </a:r>
            <a:endParaRPr sz="1550">
              <a:latin typeface="Merriweather"/>
              <a:ea typeface="Merriweather"/>
              <a:cs typeface="Merriweather"/>
              <a:sym typeface="Merriweather"/>
            </a:endParaRPr>
          </a:p>
          <a:p>
            <a:pPr indent="0" lvl="0" marL="0" rtl="0" algn="just">
              <a:spcBef>
                <a:spcPts val="1000"/>
              </a:spcBef>
              <a:spcAft>
                <a:spcPts val="0"/>
              </a:spcAft>
              <a:buNone/>
            </a:pPr>
            <a:r>
              <a:rPr lang="en" sz="1550">
                <a:latin typeface="Merriweather"/>
                <a:ea typeface="Merriweather"/>
                <a:cs typeface="Merriweather"/>
                <a:sym typeface="Merriweather"/>
              </a:rPr>
              <a:t>3. Download Microsoft Teams app on your phone</a:t>
            </a:r>
            <a:endParaRPr sz="1550">
              <a:latin typeface="Merriweather"/>
              <a:ea typeface="Merriweather"/>
              <a:cs typeface="Merriweather"/>
              <a:sym typeface="Merriweather"/>
            </a:endParaRPr>
          </a:p>
          <a:p>
            <a:pPr indent="0" lvl="0" marL="0" rtl="0" algn="just">
              <a:spcBef>
                <a:spcPts val="1000"/>
              </a:spcBef>
              <a:spcAft>
                <a:spcPts val="0"/>
              </a:spcAft>
              <a:buNone/>
            </a:pPr>
            <a:r>
              <a:t/>
            </a:r>
            <a:endParaRPr sz="1550">
              <a:latin typeface="Merriweather"/>
              <a:ea typeface="Merriweather"/>
              <a:cs typeface="Merriweather"/>
              <a:sym typeface="Merriweather"/>
            </a:endParaRPr>
          </a:p>
          <a:p>
            <a:pPr indent="0" lvl="0" marL="0" marR="0" rtl="0" algn="just">
              <a:lnSpc>
                <a:spcPct val="100000"/>
              </a:lnSpc>
              <a:spcBef>
                <a:spcPts val="1000"/>
              </a:spcBef>
              <a:spcAft>
                <a:spcPts val="1000"/>
              </a:spcAft>
              <a:buClr>
                <a:srgbClr val="000000"/>
              </a:buClr>
              <a:buSzPts val="1550"/>
              <a:buFont typeface="Arial"/>
              <a:buNone/>
            </a:pPr>
            <a:r>
              <a:t/>
            </a:r>
            <a:endParaRPr sz="1550">
              <a:latin typeface="Merriweather"/>
              <a:ea typeface="Merriweather"/>
              <a:cs typeface="Merriweather"/>
              <a:sym typeface="Merriweathe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g2eefc5bfbc8_0_10"/>
          <p:cNvSpPr txBox="1"/>
          <p:nvPr>
            <p:ph idx="12" type="sldNum"/>
          </p:nvPr>
        </p:nvSpPr>
        <p:spPr>
          <a:xfrm>
            <a:off x="8726588" y="4749850"/>
            <a:ext cx="417300" cy="393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300"/>
              <a:buNone/>
            </a:pPr>
            <a:fld id="{00000000-1234-1234-1234-123412341234}" type="slidenum">
              <a:rPr lang="en">
                <a:solidFill>
                  <a:srgbClr val="198754"/>
                </a:solidFill>
              </a:rPr>
              <a:t>‹#›</a:t>
            </a:fld>
            <a:endParaRPr>
              <a:solidFill>
                <a:srgbClr val="198754"/>
              </a:solidFill>
            </a:endParaRPr>
          </a:p>
        </p:txBody>
      </p:sp>
      <p:sp>
        <p:nvSpPr>
          <p:cNvPr id="193" name="Google Shape;193;g2eefc5bfbc8_0_10"/>
          <p:cNvSpPr/>
          <p:nvPr/>
        </p:nvSpPr>
        <p:spPr>
          <a:xfrm>
            <a:off x="2745525" y="651650"/>
            <a:ext cx="3414600" cy="1051200"/>
          </a:xfrm>
          <a:prstGeom prst="rect">
            <a:avLst/>
          </a:prstGeom>
          <a:solidFill>
            <a:schemeClr val="lt1"/>
          </a:solidFill>
          <a:ln cap="flat" cmpd="sng" w="9525">
            <a:solidFill>
              <a:srgbClr val="FEFEF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 name="Google Shape;194;g2eefc5bfbc8_0_10"/>
          <p:cNvSpPr/>
          <p:nvPr/>
        </p:nvSpPr>
        <p:spPr>
          <a:xfrm>
            <a:off x="1549600" y="210925"/>
            <a:ext cx="6041400" cy="1491900"/>
          </a:xfrm>
          <a:prstGeom prst="rect">
            <a:avLst/>
          </a:prstGeom>
          <a:solidFill>
            <a:schemeClr val="lt1"/>
          </a:solidFill>
          <a:ln cap="flat" cmpd="sng" w="9525">
            <a:solidFill>
              <a:srgbClr val="FEFEF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 name="Google Shape;195;g2eefc5bfbc8_0_10"/>
          <p:cNvSpPr txBox="1"/>
          <p:nvPr>
            <p:ph idx="4294967295" type="ctrTitle"/>
          </p:nvPr>
        </p:nvSpPr>
        <p:spPr>
          <a:xfrm>
            <a:off x="1551300" y="324650"/>
            <a:ext cx="6041400" cy="13782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chemeClr val="accent1"/>
              </a:buClr>
              <a:buSzPts val="2000"/>
              <a:buFont typeface="Roboto Slab"/>
              <a:buNone/>
            </a:pPr>
            <a:r>
              <a:rPr b="1" lang="en" sz="2700">
                <a:solidFill>
                  <a:srgbClr val="198754"/>
                </a:solidFill>
              </a:rPr>
              <a:t>Creating a Microsoft Account</a:t>
            </a:r>
            <a:endParaRPr b="1" i="0" sz="2700" u="none" cap="none" strike="noStrike">
              <a:solidFill>
                <a:srgbClr val="198754"/>
              </a:solidFill>
              <a:latin typeface="Roboto Slab"/>
              <a:ea typeface="Roboto Slab"/>
              <a:cs typeface="Roboto Slab"/>
              <a:sym typeface="Roboto Slab"/>
            </a:endParaRPr>
          </a:p>
          <a:p>
            <a:pPr indent="0" lvl="0" marL="0" marR="0" rtl="0" algn="ctr">
              <a:lnSpc>
                <a:spcPct val="100000"/>
              </a:lnSpc>
              <a:spcBef>
                <a:spcPts val="0"/>
              </a:spcBef>
              <a:spcAft>
                <a:spcPts val="0"/>
              </a:spcAft>
              <a:buClr>
                <a:schemeClr val="accent1"/>
              </a:buClr>
              <a:buSzPts val="2000"/>
              <a:buFont typeface="Roboto Slab"/>
              <a:buNone/>
            </a:pPr>
            <a:r>
              <a:t/>
            </a:r>
            <a:endParaRPr b="1" i="0" sz="2700" u="none" cap="none" strike="noStrike">
              <a:solidFill>
                <a:srgbClr val="198754"/>
              </a:solidFill>
              <a:latin typeface="Roboto Slab"/>
              <a:ea typeface="Roboto Slab"/>
              <a:cs typeface="Roboto Slab"/>
              <a:sym typeface="Roboto Slab"/>
            </a:endParaRPr>
          </a:p>
          <a:p>
            <a:pPr indent="0" lvl="0" marL="0" marR="0" rtl="0" algn="ctr">
              <a:lnSpc>
                <a:spcPct val="100000"/>
              </a:lnSpc>
              <a:spcBef>
                <a:spcPts val="0"/>
              </a:spcBef>
              <a:spcAft>
                <a:spcPts val="0"/>
              </a:spcAft>
              <a:buClr>
                <a:schemeClr val="accent1"/>
              </a:buClr>
              <a:buSzPts val="2000"/>
              <a:buFont typeface="Roboto Slab"/>
              <a:buNone/>
            </a:pPr>
            <a:r>
              <a:t/>
            </a:r>
            <a:endParaRPr b="1" i="0" sz="2700" u="none" cap="none" strike="noStrike">
              <a:solidFill>
                <a:srgbClr val="198754"/>
              </a:solidFill>
              <a:latin typeface="Roboto Slab"/>
              <a:ea typeface="Roboto Slab"/>
              <a:cs typeface="Roboto Slab"/>
              <a:sym typeface="Roboto Slab"/>
            </a:endParaRPr>
          </a:p>
        </p:txBody>
      </p:sp>
      <p:sp>
        <p:nvSpPr>
          <p:cNvPr id="196" name="Google Shape;196;g2eefc5bfbc8_0_10"/>
          <p:cNvSpPr txBox="1"/>
          <p:nvPr/>
        </p:nvSpPr>
        <p:spPr>
          <a:xfrm>
            <a:off x="1482050" y="1172100"/>
            <a:ext cx="5693400" cy="2716800"/>
          </a:xfrm>
          <a:prstGeom prst="rect">
            <a:avLst/>
          </a:prstGeom>
          <a:noFill/>
          <a:ln>
            <a:noFill/>
          </a:ln>
        </p:spPr>
        <p:txBody>
          <a:bodyPr anchorCtr="0" anchor="t" bIns="91425" lIns="91425" spcFirstLastPara="1" rIns="91425" wrap="square" tIns="91425">
            <a:spAutoFit/>
          </a:bodyPr>
          <a:lstStyle/>
          <a:p>
            <a:pPr indent="0" lvl="0" marL="0" rtl="0" algn="just">
              <a:spcBef>
                <a:spcPts val="1000"/>
              </a:spcBef>
              <a:spcAft>
                <a:spcPts val="0"/>
              </a:spcAft>
              <a:buNone/>
            </a:pPr>
            <a:r>
              <a:rPr lang="en" sz="1550">
                <a:latin typeface="Merriweather"/>
                <a:ea typeface="Merriweather"/>
                <a:cs typeface="Merriweather"/>
                <a:sym typeface="Merriweather"/>
              </a:rPr>
              <a:t>To create an account-</a:t>
            </a:r>
            <a:endParaRPr sz="1550">
              <a:latin typeface="Merriweather"/>
              <a:ea typeface="Merriweather"/>
              <a:cs typeface="Merriweather"/>
              <a:sym typeface="Merriweather"/>
            </a:endParaRPr>
          </a:p>
          <a:p>
            <a:pPr indent="-327025" lvl="0" marL="457200" rtl="0" algn="just">
              <a:spcBef>
                <a:spcPts val="1000"/>
              </a:spcBef>
              <a:spcAft>
                <a:spcPts val="0"/>
              </a:spcAft>
              <a:buSzPts val="1550"/>
              <a:buFont typeface="Merriweather"/>
              <a:buChar char="●"/>
            </a:pPr>
            <a:r>
              <a:rPr lang="en" sz="1550">
                <a:latin typeface="Merriweather"/>
                <a:ea typeface="Merriweather"/>
                <a:cs typeface="Merriweather"/>
                <a:sym typeface="Merriweather"/>
              </a:rPr>
              <a:t>Access the Microsoft sign-up page. Open any your web browser on your computer, and type “</a:t>
            </a:r>
            <a:r>
              <a:rPr lang="en" sz="1550" u="sng">
                <a:solidFill>
                  <a:schemeClr val="hlink"/>
                </a:solidFill>
                <a:latin typeface="Merriweather"/>
                <a:ea typeface="Merriweather"/>
                <a:cs typeface="Merriweather"/>
                <a:sym typeface="Merriweather"/>
                <a:hlinkClick r:id="rId3"/>
              </a:rPr>
              <a:t>signup.live.com</a:t>
            </a:r>
            <a:r>
              <a:rPr lang="en" sz="1550">
                <a:latin typeface="Merriweather"/>
                <a:ea typeface="Merriweather"/>
                <a:cs typeface="Merriweather"/>
                <a:sym typeface="Merriweather"/>
              </a:rPr>
              <a:t>” on the address bar. You will be redirected to the Microsoft sign-up page.</a:t>
            </a:r>
            <a:endParaRPr sz="1550">
              <a:latin typeface="Merriweather"/>
              <a:ea typeface="Merriweather"/>
              <a:cs typeface="Merriweather"/>
              <a:sym typeface="Merriweather"/>
            </a:endParaRPr>
          </a:p>
          <a:p>
            <a:pPr indent="0" lvl="0" marL="0" rtl="0" algn="just">
              <a:spcBef>
                <a:spcPts val="1000"/>
              </a:spcBef>
              <a:spcAft>
                <a:spcPts val="0"/>
              </a:spcAft>
              <a:buNone/>
            </a:pPr>
            <a:r>
              <a:t/>
            </a:r>
            <a:endParaRPr sz="1550">
              <a:latin typeface="Merriweather"/>
              <a:ea typeface="Merriweather"/>
              <a:cs typeface="Merriweather"/>
              <a:sym typeface="Merriweather"/>
            </a:endParaRPr>
          </a:p>
          <a:p>
            <a:pPr indent="-327025" lvl="0" marL="457200" rtl="0" algn="just">
              <a:spcBef>
                <a:spcPts val="1000"/>
              </a:spcBef>
              <a:spcAft>
                <a:spcPts val="0"/>
              </a:spcAft>
              <a:buSzPts val="1550"/>
              <a:buFont typeface="Merriweather"/>
              <a:buChar char="●"/>
            </a:pPr>
            <a:r>
              <a:rPr lang="en" sz="1550">
                <a:latin typeface="Merriweather"/>
                <a:ea typeface="Merriweather"/>
                <a:cs typeface="Merriweather"/>
                <a:sym typeface="Merriweather"/>
              </a:rPr>
              <a:t>Click on “</a:t>
            </a:r>
            <a:r>
              <a:rPr b="1" lang="en" sz="1550">
                <a:latin typeface="Merriweather"/>
                <a:ea typeface="Merriweather"/>
                <a:cs typeface="Merriweather"/>
                <a:sym typeface="Merriweather"/>
              </a:rPr>
              <a:t>Sign up now.</a:t>
            </a:r>
            <a:r>
              <a:rPr lang="en" sz="1550">
                <a:latin typeface="Merriweather"/>
                <a:ea typeface="Merriweather"/>
                <a:cs typeface="Merriweather"/>
                <a:sym typeface="Merriweather"/>
              </a:rPr>
              <a:t>” This will be on the right of the sign-up page. You will be redirected to the form where you fill in the details for the account.</a:t>
            </a:r>
            <a:endParaRPr sz="1550">
              <a:latin typeface="Merriweather"/>
              <a:ea typeface="Merriweather"/>
              <a:cs typeface="Merriweather"/>
              <a:sym typeface="Merriweathe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g2eefc5bfbc8_0_20"/>
          <p:cNvSpPr txBox="1"/>
          <p:nvPr>
            <p:ph idx="12" type="sldNum"/>
          </p:nvPr>
        </p:nvSpPr>
        <p:spPr>
          <a:xfrm>
            <a:off x="8726588" y="4749850"/>
            <a:ext cx="417300" cy="393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300"/>
              <a:buNone/>
            </a:pPr>
            <a:fld id="{00000000-1234-1234-1234-123412341234}" type="slidenum">
              <a:rPr lang="en">
                <a:solidFill>
                  <a:srgbClr val="198754"/>
                </a:solidFill>
              </a:rPr>
              <a:t>‹#›</a:t>
            </a:fld>
            <a:endParaRPr>
              <a:solidFill>
                <a:srgbClr val="198754"/>
              </a:solidFill>
            </a:endParaRPr>
          </a:p>
        </p:txBody>
      </p:sp>
      <p:sp>
        <p:nvSpPr>
          <p:cNvPr id="202" name="Google Shape;202;g2eefc5bfbc8_0_20"/>
          <p:cNvSpPr/>
          <p:nvPr/>
        </p:nvSpPr>
        <p:spPr>
          <a:xfrm>
            <a:off x="2745525" y="651650"/>
            <a:ext cx="3414600" cy="1051200"/>
          </a:xfrm>
          <a:prstGeom prst="rect">
            <a:avLst/>
          </a:prstGeom>
          <a:solidFill>
            <a:schemeClr val="lt1"/>
          </a:solidFill>
          <a:ln cap="flat" cmpd="sng" w="9525">
            <a:solidFill>
              <a:srgbClr val="FEFEF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 name="Google Shape;203;g2eefc5bfbc8_0_20"/>
          <p:cNvSpPr/>
          <p:nvPr/>
        </p:nvSpPr>
        <p:spPr>
          <a:xfrm>
            <a:off x="1549600" y="210925"/>
            <a:ext cx="6041400" cy="1491900"/>
          </a:xfrm>
          <a:prstGeom prst="rect">
            <a:avLst/>
          </a:prstGeom>
          <a:solidFill>
            <a:schemeClr val="lt1"/>
          </a:solidFill>
          <a:ln cap="flat" cmpd="sng" w="9525">
            <a:solidFill>
              <a:srgbClr val="FEFEF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 name="Google Shape;204;g2eefc5bfbc8_0_20"/>
          <p:cNvSpPr txBox="1"/>
          <p:nvPr>
            <p:ph idx="4294967295" type="ctrTitle"/>
          </p:nvPr>
        </p:nvSpPr>
        <p:spPr>
          <a:xfrm>
            <a:off x="1551300" y="324650"/>
            <a:ext cx="6041400" cy="13782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chemeClr val="accent1"/>
              </a:buClr>
              <a:buSzPts val="2000"/>
              <a:buFont typeface="Roboto Slab"/>
              <a:buNone/>
            </a:pPr>
            <a:r>
              <a:rPr b="1" lang="en" sz="2700">
                <a:solidFill>
                  <a:srgbClr val="198754"/>
                </a:solidFill>
              </a:rPr>
              <a:t>Creating a Microsoft Account</a:t>
            </a:r>
            <a:endParaRPr b="1" i="0" sz="2700" u="none" cap="none" strike="noStrike">
              <a:solidFill>
                <a:srgbClr val="198754"/>
              </a:solidFill>
              <a:latin typeface="Roboto Slab"/>
              <a:ea typeface="Roboto Slab"/>
              <a:cs typeface="Roboto Slab"/>
              <a:sym typeface="Roboto Slab"/>
            </a:endParaRPr>
          </a:p>
          <a:p>
            <a:pPr indent="0" lvl="0" marL="0" marR="0" rtl="0" algn="ctr">
              <a:lnSpc>
                <a:spcPct val="100000"/>
              </a:lnSpc>
              <a:spcBef>
                <a:spcPts val="0"/>
              </a:spcBef>
              <a:spcAft>
                <a:spcPts val="0"/>
              </a:spcAft>
              <a:buClr>
                <a:schemeClr val="accent1"/>
              </a:buClr>
              <a:buSzPts val="2000"/>
              <a:buFont typeface="Roboto Slab"/>
              <a:buNone/>
            </a:pPr>
            <a:r>
              <a:t/>
            </a:r>
            <a:endParaRPr b="1" i="0" sz="2700" u="none" cap="none" strike="noStrike">
              <a:solidFill>
                <a:srgbClr val="198754"/>
              </a:solidFill>
              <a:latin typeface="Roboto Slab"/>
              <a:ea typeface="Roboto Slab"/>
              <a:cs typeface="Roboto Slab"/>
              <a:sym typeface="Roboto Slab"/>
            </a:endParaRPr>
          </a:p>
          <a:p>
            <a:pPr indent="0" lvl="0" marL="0" marR="0" rtl="0" algn="ctr">
              <a:lnSpc>
                <a:spcPct val="100000"/>
              </a:lnSpc>
              <a:spcBef>
                <a:spcPts val="0"/>
              </a:spcBef>
              <a:spcAft>
                <a:spcPts val="0"/>
              </a:spcAft>
              <a:buClr>
                <a:schemeClr val="accent1"/>
              </a:buClr>
              <a:buSzPts val="2000"/>
              <a:buFont typeface="Roboto Slab"/>
              <a:buNone/>
            </a:pPr>
            <a:r>
              <a:t/>
            </a:r>
            <a:endParaRPr b="1" i="0" sz="2700" u="none" cap="none" strike="noStrike">
              <a:solidFill>
                <a:srgbClr val="198754"/>
              </a:solidFill>
              <a:latin typeface="Roboto Slab"/>
              <a:ea typeface="Roboto Slab"/>
              <a:cs typeface="Roboto Slab"/>
              <a:sym typeface="Roboto Slab"/>
            </a:endParaRPr>
          </a:p>
        </p:txBody>
      </p:sp>
      <p:sp>
        <p:nvSpPr>
          <p:cNvPr id="205" name="Google Shape;205;g2eefc5bfbc8_0_20"/>
          <p:cNvSpPr txBox="1"/>
          <p:nvPr/>
        </p:nvSpPr>
        <p:spPr>
          <a:xfrm>
            <a:off x="1482050" y="1172100"/>
            <a:ext cx="3346800" cy="2698800"/>
          </a:xfrm>
          <a:prstGeom prst="rect">
            <a:avLst/>
          </a:prstGeom>
          <a:noFill/>
          <a:ln>
            <a:noFill/>
          </a:ln>
        </p:spPr>
        <p:txBody>
          <a:bodyPr anchorCtr="0" anchor="t" bIns="91425" lIns="91425" spcFirstLastPara="1" rIns="91425" wrap="square" tIns="91425">
            <a:spAutoFit/>
          </a:bodyPr>
          <a:lstStyle/>
          <a:p>
            <a:pPr indent="0" lvl="0" marL="0" rtl="0" algn="just">
              <a:spcBef>
                <a:spcPts val="1000"/>
              </a:spcBef>
              <a:spcAft>
                <a:spcPts val="0"/>
              </a:spcAft>
              <a:buNone/>
            </a:pPr>
            <a:r>
              <a:rPr lang="en" sz="1550">
                <a:latin typeface="Merriweather"/>
                <a:ea typeface="Merriweather"/>
                <a:cs typeface="Merriweather"/>
                <a:sym typeface="Merriweather"/>
              </a:rPr>
              <a:t>To create an account-</a:t>
            </a:r>
            <a:endParaRPr sz="1550">
              <a:latin typeface="Merriweather"/>
              <a:ea typeface="Merriweather"/>
              <a:cs typeface="Merriweather"/>
              <a:sym typeface="Merriweather"/>
            </a:endParaRPr>
          </a:p>
          <a:p>
            <a:pPr indent="-327025" lvl="0" marL="457200" rtl="0" algn="just">
              <a:spcBef>
                <a:spcPts val="1000"/>
              </a:spcBef>
              <a:spcAft>
                <a:spcPts val="0"/>
              </a:spcAft>
              <a:buSzPts val="1550"/>
              <a:buFont typeface="Merriweather"/>
              <a:buChar char="●"/>
            </a:pPr>
            <a:r>
              <a:rPr lang="en" sz="1550">
                <a:latin typeface="Merriweather"/>
                <a:ea typeface="Merriweather"/>
                <a:cs typeface="Merriweather"/>
                <a:sym typeface="Merriweather"/>
              </a:rPr>
              <a:t>Enter your full name and then select a username. First, it will ask for your first and last name, and then for a username. If you have a Gmail or Yahoo account, you can use that as a username for the Microsoft sign-in.</a:t>
            </a:r>
            <a:endParaRPr sz="1550">
              <a:latin typeface="Merriweather"/>
              <a:ea typeface="Merriweather"/>
              <a:cs typeface="Merriweather"/>
              <a:sym typeface="Merriweather"/>
            </a:endParaRPr>
          </a:p>
        </p:txBody>
      </p:sp>
      <p:pic>
        <p:nvPicPr>
          <p:cNvPr id="206" name="Google Shape;206;g2eefc5bfbc8_0_20"/>
          <p:cNvPicPr preferRelativeResize="0"/>
          <p:nvPr/>
        </p:nvPicPr>
        <p:blipFill rotWithShape="1">
          <a:blip r:embed="rId3">
            <a:alphaModFix/>
          </a:blip>
          <a:srcRect b="13148" l="6099" r="29826" t="9236"/>
          <a:stretch/>
        </p:blipFill>
        <p:spPr>
          <a:xfrm>
            <a:off x="5077099" y="1022200"/>
            <a:ext cx="3300501" cy="299860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Cordelia template">
  <a:themeElements>
    <a:clrScheme name="Custom 347">
      <a:dk1>
        <a:srgbClr val="263238"/>
      </a:dk1>
      <a:lt1>
        <a:srgbClr val="FFFFFF"/>
      </a:lt1>
      <a:dk2>
        <a:srgbClr val="607D8B"/>
      </a:dk2>
      <a:lt2>
        <a:srgbClr val="ECEFF1"/>
      </a:lt2>
      <a:accent1>
        <a:srgbClr val="0091EA"/>
      </a:accent1>
      <a:accent2>
        <a:srgbClr val="0053A3"/>
      </a:accent2>
      <a:accent3>
        <a:srgbClr val="607D8B"/>
      </a:accent3>
      <a:accent4>
        <a:srgbClr val="CFD8DC"/>
      </a:accent4>
      <a:accent5>
        <a:srgbClr val="ECEFF1"/>
      </a:accent5>
      <a:accent6>
        <a:srgbClr val="ACDBF8"/>
      </a:accent6>
      <a:hlink>
        <a:srgbClr val="0091EA"/>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Cordelia template">
  <a:themeElements>
    <a:clrScheme name="Custom 347">
      <a:dk1>
        <a:srgbClr val="263238"/>
      </a:dk1>
      <a:lt1>
        <a:srgbClr val="FFFFFF"/>
      </a:lt1>
      <a:dk2>
        <a:srgbClr val="607D8B"/>
      </a:dk2>
      <a:lt2>
        <a:srgbClr val="ECEFF1"/>
      </a:lt2>
      <a:accent1>
        <a:srgbClr val="0091EA"/>
      </a:accent1>
      <a:accent2>
        <a:srgbClr val="0053A3"/>
      </a:accent2>
      <a:accent3>
        <a:srgbClr val="607D8B"/>
      </a:accent3>
      <a:accent4>
        <a:srgbClr val="CFD8DC"/>
      </a:accent4>
      <a:accent5>
        <a:srgbClr val="ECEFF1"/>
      </a:accent5>
      <a:accent6>
        <a:srgbClr val="ACDBF8"/>
      </a:accent6>
      <a:hlink>
        <a:srgbClr val="0091EA"/>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file>